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Lst>
  <p:notesMasterIdLst>
    <p:notesMasterId r:id="rId30"/>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81"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Lst>
  <p:sldSz cx="9144000" cy="6858000" type="screen4x3"/>
  <p:notesSz cx="6858000" cy="9144000"/>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218" y="11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AutoShape 1">
            <a:extLst>
              <a:ext uri="{FF2B5EF4-FFF2-40B4-BE49-F238E27FC236}">
                <a16:creationId xmlns:a16="http://schemas.microsoft.com/office/drawing/2014/main" id="{1F4F13BC-975E-43BD-A4B0-5867C0ECB68F}"/>
              </a:ext>
            </a:extLst>
          </p:cNvPr>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4098" name="Rectangle 2">
            <a:extLst>
              <a:ext uri="{FF2B5EF4-FFF2-40B4-BE49-F238E27FC236}">
                <a16:creationId xmlns:a16="http://schemas.microsoft.com/office/drawing/2014/main" id="{05F7C0C9-704A-4A09-A929-B600E2727274}"/>
              </a:ext>
            </a:extLst>
          </p:cNvPr>
          <p:cNvSpPr>
            <a:spLocks noGrp="1" noRot="1" noChangeAspect="1" noChangeArrowheads="1"/>
          </p:cNvSpPr>
          <p:nvPr>
            <p:ph type="sldImg"/>
          </p:nvPr>
        </p:nvSpPr>
        <p:spPr bwMode="auto">
          <a:xfrm>
            <a:off x="1106488" y="812800"/>
            <a:ext cx="5341937" cy="4005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4099" name="Rectangle 3">
            <a:extLst>
              <a:ext uri="{FF2B5EF4-FFF2-40B4-BE49-F238E27FC236}">
                <a16:creationId xmlns:a16="http://schemas.microsoft.com/office/drawing/2014/main" id="{3A39715A-9D20-4DC1-8416-A3F8CFA10EB7}"/>
              </a:ext>
            </a:extLst>
          </p:cNvPr>
          <p:cNvSpPr>
            <a:spLocks noGrp="1" noChangeArrowheads="1"/>
          </p:cNvSpPr>
          <p:nvPr>
            <p:ph type="body"/>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de-DE" altLang="de-DE"/>
          </a:p>
        </p:txBody>
      </p:sp>
      <p:sp>
        <p:nvSpPr>
          <p:cNvPr id="4100" name="Rectangle 4">
            <a:extLst>
              <a:ext uri="{FF2B5EF4-FFF2-40B4-BE49-F238E27FC236}">
                <a16:creationId xmlns:a16="http://schemas.microsoft.com/office/drawing/2014/main" id="{EFAF5C89-3D02-4052-9783-EC59DD5D67D0}"/>
              </a:ext>
            </a:extLst>
          </p:cNvPr>
          <p:cNvSpPr>
            <a:spLocks noGrp="1" noChangeArrowheads="1"/>
          </p:cNvSpPr>
          <p:nvPr>
            <p:ph type="hdr"/>
          </p:nvPr>
        </p:nvSpPr>
        <p:spPr bwMode="auto">
          <a:xfrm>
            <a:off x="0" y="0"/>
            <a:ext cx="3278188"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cs typeface="Lucida Sans Unicode" panose="020B0602030504020204" pitchFamily="34" charset="0"/>
              </a:defRPr>
            </a:lvl1pPr>
          </a:lstStyle>
          <a:p>
            <a:endParaRPr lang="de-DE" altLang="de-DE"/>
          </a:p>
        </p:txBody>
      </p:sp>
      <p:sp>
        <p:nvSpPr>
          <p:cNvPr id="4101" name="Rectangle 5">
            <a:extLst>
              <a:ext uri="{FF2B5EF4-FFF2-40B4-BE49-F238E27FC236}">
                <a16:creationId xmlns:a16="http://schemas.microsoft.com/office/drawing/2014/main" id="{90F98D83-8B85-4A57-BCC8-4948839FE3C6}"/>
              </a:ext>
            </a:extLst>
          </p:cNvPr>
          <p:cNvSpPr>
            <a:spLocks noGrp="1" noChangeArrowheads="1"/>
          </p:cNvSpPr>
          <p:nvPr>
            <p:ph type="dt"/>
          </p:nvPr>
        </p:nvSpPr>
        <p:spPr bwMode="auto">
          <a:xfrm>
            <a:off x="4278313" y="0"/>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cs typeface="Lucida Sans Unicode" panose="020B0602030504020204" pitchFamily="34" charset="0"/>
              </a:defRPr>
            </a:lvl1pPr>
          </a:lstStyle>
          <a:p>
            <a:endParaRPr lang="de-DE" altLang="de-DE"/>
          </a:p>
        </p:txBody>
      </p:sp>
      <p:sp>
        <p:nvSpPr>
          <p:cNvPr id="4102" name="Rectangle 6">
            <a:extLst>
              <a:ext uri="{FF2B5EF4-FFF2-40B4-BE49-F238E27FC236}">
                <a16:creationId xmlns:a16="http://schemas.microsoft.com/office/drawing/2014/main" id="{9E2399C1-9825-448B-B1CA-F062A72AB857}"/>
              </a:ext>
            </a:extLst>
          </p:cNvPr>
          <p:cNvSpPr>
            <a:spLocks noGrp="1" noChangeArrowheads="1"/>
          </p:cNvSpPr>
          <p:nvPr>
            <p:ph type="ftr"/>
          </p:nvPr>
        </p:nvSpPr>
        <p:spPr bwMode="auto">
          <a:xfrm>
            <a:off x="0" y="10156825"/>
            <a:ext cx="3278188"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cs typeface="Lucida Sans Unicode" panose="020B0602030504020204" pitchFamily="34" charset="0"/>
              </a:defRPr>
            </a:lvl1pPr>
          </a:lstStyle>
          <a:p>
            <a:endParaRPr lang="de-DE" altLang="de-DE"/>
          </a:p>
        </p:txBody>
      </p:sp>
      <p:sp>
        <p:nvSpPr>
          <p:cNvPr id="4103" name="Rectangle 7">
            <a:extLst>
              <a:ext uri="{FF2B5EF4-FFF2-40B4-BE49-F238E27FC236}">
                <a16:creationId xmlns:a16="http://schemas.microsoft.com/office/drawing/2014/main" id="{37A553B5-236B-4A99-917E-CCC72875EF83}"/>
              </a:ext>
            </a:extLst>
          </p:cNvPr>
          <p:cNvSpPr>
            <a:spLocks noGrp="1" noChangeArrowheads="1"/>
          </p:cNvSpPr>
          <p:nvPr>
            <p:ph type="sldNum"/>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cs typeface="Lucida Sans Unicode" panose="020B0602030504020204" pitchFamily="34" charset="0"/>
              </a:defRPr>
            </a:lvl1pPr>
          </a:lstStyle>
          <a:p>
            <a:fld id="{F3BAEA8D-AFCF-4636-A383-9A1D7D3F891C}"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87CAEB8-CBF9-405B-B31D-EA9B8CEBEFCE}"/>
              </a:ext>
            </a:extLst>
          </p:cNvPr>
          <p:cNvSpPr>
            <a:spLocks noGrp="1" noChangeArrowheads="1"/>
          </p:cNvSpPr>
          <p:nvPr>
            <p:ph type="sldNum"/>
          </p:nvPr>
        </p:nvSpPr>
        <p:spPr>
          <a:ln/>
        </p:spPr>
        <p:txBody>
          <a:bodyPr/>
          <a:lstStyle/>
          <a:p>
            <a:fld id="{FC3EF31A-2526-4EB6-A8CD-D58759AB2899}" type="slidenum">
              <a:rPr lang="de-DE" altLang="de-DE"/>
              <a:pPr/>
              <a:t>1</a:t>
            </a:fld>
            <a:endParaRPr lang="de-DE" altLang="de-DE"/>
          </a:p>
        </p:txBody>
      </p:sp>
      <p:sp>
        <p:nvSpPr>
          <p:cNvPr id="30721" name="Rectangle 1">
            <a:extLst>
              <a:ext uri="{FF2B5EF4-FFF2-40B4-BE49-F238E27FC236}">
                <a16:creationId xmlns:a16="http://schemas.microsoft.com/office/drawing/2014/main" id="{3006C4AD-C172-4296-A534-CA351F75FC56}"/>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Rectangle 2">
            <a:extLst>
              <a:ext uri="{FF2B5EF4-FFF2-40B4-BE49-F238E27FC236}">
                <a16:creationId xmlns:a16="http://schemas.microsoft.com/office/drawing/2014/main" id="{6D5C17BD-ACF8-4E93-BD09-0641FFACC262}"/>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F1D32AA-EA09-4F77-92D8-BF47D529494B}"/>
              </a:ext>
            </a:extLst>
          </p:cNvPr>
          <p:cNvSpPr>
            <a:spLocks noGrp="1" noChangeArrowheads="1"/>
          </p:cNvSpPr>
          <p:nvPr>
            <p:ph type="sldNum"/>
          </p:nvPr>
        </p:nvSpPr>
        <p:spPr>
          <a:ln/>
        </p:spPr>
        <p:txBody>
          <a:bodyPr/>
          <a:lstStyle/>
          <a:p>
            <a:fld id="{BCFAFE81-46B8-4984-AAA8-E8BC5F6B4768}" type="slidenum">
              <a:rPr lang="de-DE" altLang="de-DE"/>
              <a:pPr/>
              <a:t>10</a:t>
            </a:fld>
            <a:endParaRPr lang="de-DE" altLang="de-DE"/>
          </a:p>
        </p:txBody>
      </p:sp>
      <p:sp>
        <p:nvSpPr>
          <p:cNvPr id="39937" name="Rectangle 1">
            <a:extLst>
              <a:ext uri="{FF2B5EF4-FFF2-40B4-BE49-F238E27FC236}">
                <a16:creationId xmlns:a16="http://schemas.microsoft.com/office/drawing/2014/main" id="{EC48CC6C-6036-4D04-9590-2190F90F6B8B}"/>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Rectangle 2">
            <a:extLst>
              <a:ext uri="{FF2B5EF4-FFF2-40B4-BE49-F238E27FC236}">
                <a16:creationId xmlns:a16="http://schemas.microsoft.com/office/drawing/2014/main" id="{B96F44B9-ACD0-4591-914A-05BF896894D9}"/>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5A8EBF-9B68-4C29-9EDA-BAF1CDE09E69}"/>
              </a:ext>
            </a:extLst>
          </p:cNvPr>
          <p:cNvSpPr>
            <a:spLocks noGrp="1" noChangeArrowheads="1"/>
          </p:cNvSpPr>
          <p:nvPr>
            <p:ph type="sldNum"/>
          </p:nvPr>
        </p:nvSpPr>
        <p:spPr>
          <a:ln/>
        </p:spPr>
        <p:txBody>
          <a:bodyPr/>
          <a:lstStyle/>
          <a:p>
            <a:fld id="{E97BE4D8-691B-48E1-9F15-CF154004B098}" type="slidenum">
              <a:rPr lang="de-DE" altLang="de-DE"/>
              <a:pPr/>
              <a:t>11</a:t>
            </a:fld>
            <a:endParaRPr lang="de-DE" altLang="de-DE"/>
          </a:p>
        </p:txBody>
      </p:sp>
      <p:sp>
        <p:nvSpPr>
          <p:cNvPr id="40961" name="Rectangle 1">
            <a:extLst>
              <a:ext uri="{FF2B5EF4-FFF2-40B4-BE49-F238E27FC236}">
                <a16:creationId xmlns:a16="http://schemas.microsoft.com/office/drawing/2014/main" id="{FC9CB505-0FCC-4B63-820B-2012930F025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2" name="Rectangle 2">
            <a:extLst>
              <a:ext uri="{FF2B5EF4-FFF2-40B4-BE49-F238E27FC236}">
                <a16:creationId xmlns:a16="http://schemas.microsoft.com/office/drawing/2014/main" id="{01F62584-BC8F-4EE8-A88A-2D8A90EFA75F}"/>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40963" name="Text Box 3">
            <a:extLst>
              <a:ext uri="{FF2B5EF4-FFF2-40B4-BE49-F238E27FC236}">
                <a16:creationId xmlns:a16="http://schemas.microsoft.com/office/drawing/2014/main" id="{E267907A-CBB1-4F58-9138-9C32E726EC0F}"/>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DBDA1F20-F5DF-4F3F-A58A-DC18F6D1A73A}" type="slidenum">
              <a:rPr lang="de-DE" altLang="de-DE">
                <a:latin typeface="+mn-lt" charset="0"/>
                <a:cs typeface="+mn-ea" charset="0"/>
              </a:rPr>
              <a:pPr hangingPunct="1">
                <a:lnSpc>
                  <a:spcPct val="100000"/>
                </a:lnSpc>
                <a:buClrTx/>
                <a:buFontTx/>
                <a:buNone/>
              </a:pPr>
              <a:t>11</a:t>
            </a:fld>
            <a:endParaRPr lang="de-DE" altLang="de-DE">
              <a:latin typeface="+mn-lt" charset="0"/>
              <a:cs typeface="+mn-ea"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2F6C204-040A-4B13-8CE5-4586B9769B87}"/>
              </a:ext>
            </a:extLst>
          </p:cNvPr>
          <p:cNvSpPr>
            <a:spLocks noGrp="1" noChangeArrowheads="1"/>
          </p:cNvSpPr>
          <p:nvPr>
            <p:ph type="sldNum"/>
          </p:nvPr>
        </p:nvSpPr>
        <p:spPr>
          <a:ln/>
        </p:spPr>
        <p:txBody>
          <a:bodyPr/>
          <a:lstStyle/>
          <a:p>
            <a:fld id="{254E23D8-9973-4D55-A957-5A1F0059F017}" type="slidenum">
              <a:rPr lang="de-DE" altLang="de-DE"/>
              <a:pPr/>
              <a:t>12</a:t>
            </a:fld>
            <a:endParaRPr lang="de-DE" altLang="de-DE"/>
          </a:p>
        </p:txBody>
      </p:sp>
      <p:sp>
        <p:nvSpPr>
          <p:cNvPr id="41985" name="Rectangle 1">
            <a:extLst>
              <a:ext uri="{FF2B5EF4-FFF2-40B4-BE49-F238E27FC236}">
                <a16:creationId xmlns:a16="http://schemas.microsoft.com/office/drawing/2014/main" id="{6E510404-4A36-48DD-9F5F-FE8993CFC4D9}"/>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6" name="Rectangle 2">
            <a:extLst>
              <a:ext uri="{FF2B5EF4-FFF2-40B4-BE49-F238E27FC236}">
                <a16:creationId xmlns:a16="http://schemas.microsoft.com/office/drawing/2014/main" id="{D5FD4D60-9BB7-4C7F-B4F7-278CE8C53E1C}"/>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5637A74-58AA-4895-824E-661896EE2CBF}"/>
              </a:ext>
            </a:extLst>
          </p:cNvPr>
          <p:cNvSpPr>
            <a:spLocks noGrp="1" noChangeArrowheads="1"/>
          </p:cNvSpPr>
          <p:nvPr>
            <p:ph type="sldNum"/>
          </p:nvPr>
        </p:nvSpPr>
        <p:spPr>
          <a:ln/>
        </p:spPr>
        <p:txBody>
          <a:bodyPr/>
          <a:lstStyle/>
          <a:p>
            <a:fld id="{9358CEF8-1B63-4919-B81A-B59E1481A097}" type="slidenum">
              <a:rPr lang="de-DE" altLang="de-DE"/>
              <a:pPr/>
              <a:t>14</a:t>
            </a:fld>
            <a:endParaRPr lang="de-DE" altLang="de-DE"/>
          </a:p>
        </p:txBody>
      </p:sp>
      <p:sp>
        <p:nvSpPr>
          <p:cNvPr id="43009" name="Rectangle 1">
            <a:extLst>
              <a:ext uri="{FF2B5EF4-FFF2-40B4-BE49-F238E27FC236}">
                <a16:creationId xmlns:a16="http://schemas.microsoft.com/office/drawing/2014/main" id="{6B07BEC4-7EFA-4042-BA18-A23B55128010}"/>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0" name="Rectangle 2">
            <a:extLst>
              <a:ext uri="{FF2B5EF4-FFF2-40B4-BE49-F238E27FC236}">
                <a16:creationId xmlns:a16="http://schemas.microsoft.com/office/drawing/2014/main" id="{7CCB7226-A442-4157-A3BE-639966CEA3C6}"/>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62D6103-AC1F-4D42-BA2C-F8C404FD6485}"/>
              </a:ext>
            </a:extLst>
          </p:cNvPr>
          <p:cNvSpPr>
            <a:spLocks noGrp="1" noChangeArrowheads="1"/>
          </p:cNvSpPr>
          <p:nvPr>
            <p:ph type="sldNum"/>
          </p:nvPr>
        </p:nvSpPr>
        <p:spPr>
          <a:ln/>
        </p:spPr>
        <p:txBody>
          <a:bodyPr/>
          <a:lstStyle/>
          <a:p>
            <a:fld id="{165C9FEC-EB51-4074-B493-7EC60827A126}" type="slidenum">
              <a:rPr lang="de-DE" altLang="de-DE"/>
              <a:pPr/>
              <a:t>15</a:t>
            </a:fld>
            <a:endParaRPr lang="de-DE" altLang="de-DE"/>
          </a:p>
        </p:txBody>
      </p:sp>
      <p:sp>
        <p:nvSpPr>
          <p:cNvPr id="44033" name="Rectangle 1">
            <a:extLst>
              <a:ext uri="{FF2B5EF4-FFF2-40B4-BE49-F238E27FC236}">
                <a16:creationId xmlns:a16="http://schemas.microsoft.com/office/drawing/2014/main" id="{14B4F75D-C5FE-4FA3-B78F-65826E26FE2A}"/>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4" name="Rectangle 2">
            <a:extLst>
              <a:ext uri="{FF2B5EF4-FFF2-40B4-BE49-F238E27FC236}">
                <a16:creationId xmlns:a16="http://schemas.microsoft.com/office/drawing/2014/main" id="{E7E1E5F3-1D14-46C9-B9F5-67A6F5568D26}"/>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BAB63CF-B3B0-4E99-A150-B734562564DD}"/>
              </a:ext>
            </a:extLst>
          </p:cNvPr>
          <p:cNvSpPr>
            <a:spLocks noGrp="1" noChangeArrowheads="1"/>
          </p:cNvSpPr>
          <p:nvPr>
            <p:ph type="sldNum"/>
          </p:nvPr>
        </p:nvSpPr>
        <p:spPr>
          <a:ln/>
        </p:spPr>
        <p:txBody>
          <a:bodyPr/>
          <a:lstStyle/>
          <a:p>
            <a:fld id="{11EFE7F1-2B16-4A2B-B7E7-3F049A7A279C}" type="slidenum">
              <a:rPr lang="de-DE" altLang="de-DE"/>
              <a:pPr/>
              <a:t>16</a:t>
            </a:fld>
            <a:endParaRPr lang="de-DE" altLang="de-DE"/>
          </a:p>
        </p:txBody>
      </p:sp>
      <p:sp>
        <p:nvSpPr>
          <p:cNvPr id="45057" name="Rectangle 1">
            <a:extLst>
              <a:ext uri="{FF2B5EF4-FFF2-40B4-BE49-F238E27FC236}">
                <a16:creationId xmlns:a16="http://schemas.microsoft.com/office/drawing/2014/main" id="{AA682392-7BB8-4BC5-B029-2E68622A0229}"/>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8" name="Rectangle 2">
            <a:extLst>
              <a:ext uri="{FF2B5EF4-FFF2-40B4-BE49-F238E27FC236}">
                <a16:creationId xmlns:a16="http://schemas.microsoft.com/office/drawing/2014/main" id="{2C8989A2-5A23-41D0-B49D-3ABA68FF36CD}"/>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AF76589-D209-43DB-8941-A17EF976CBA0}"/>
              </a:ext>
            </a:extLst>
          </p:cNvPr>
          <p:cNvSpPr>
            <a:spLocks noGrp="1" noChangeArrowheads="1"/>
          </p:cNvSpPr>
          <p:nvPr>
            <p:ph type="sldNum"/>
          </p:nvPr>
        </p:nvSpPr>
        <p:spPr>
          <a:ln/>
        </p:spPr>
        <p:txBody>
          <a:bodyPr/>
          <a:lstStyle/>
          <a:p>
            <a:fld id="{1AA2E466-E31E-490C-9B4D-8381E9CCDBEC}" type="slidenum">
              <a:rPr lang="de-DE" altLang="de-DE"/>
              <a:pPr/>
              <a:t>17</a:t>
            </a:fld>
            <a:endParaRPr lang="de-DE" altLang="de-DE"/>
          </a:p>
        </p:txBody>
      </p:sp>
      <p:sp>
        <p:nvSpPr>
          <p:cNvPr id="46081" name="Rectangle 1">
            <a:extLst>
              <a:ext uri="{FF2B5EF4-FFF2-40B4-BE49-F238E27FC236}">
                <a16:creationId xmlns:a16="http://schemas.microsoft.com/office/drawing/2014/main" id="{0FDDA81C-1B36-493F-8DF2-7CA048BF99E4}"/>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2" name="Rectangle 2">
            <a:extLst>
              <a:ext uri="{FF2B5EF4-FFF2-40B4-BE49-F238E27FC236}">
                <a16:creationId xmlns:a16="http://schemas.microsoft.com/office/drawing/2014/main" id="{28F40183-8B56-4666-876F-3056B07B8470}"/>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48152A2-0E46-4368-8445-F880A023C58C}"/>
              </a:ext>
            </a:extLst>
          </p:cNvPr>
          <p:cNvSpPr>
            <a:spLocks noGrp="1" noChangeArrowheads="1"/>
          </p:cNvSpPr>
          <p:nvPr>
            <p:ph type="sldNum"/>
          </p:nvPr>
        </p:nvSpPr>
        <p:spPr>
          <a:ln/>
        </p:spPr>
        <p:txBody>
          <a:bodyPr/>
          <a:lstStyle/>
          <a:p>
            <a:fld id="{7044EE1F-0E01-4037-A1B5-E3B9DFCCA776}" type="slidenum">
              <a:rPr lang="de-DE" altLang="de-DE"/>
              <a:pPr/>
              <a:t>18</a:t>
            </a:fld>
            <a:endParaRPr lang="de-DE" altLang="de-DE"/>
          </a:p>
        </p:txBody>
      </p:sp>
      <p:sp>
        <p:nvSpPr>
          <p:cNvPr id="47105" name="Rectangle 1">
            <a:extLst>
              <a:ext uri="{FF2B5EF4-FFF2-40B4-BE49-F238E27FC236}">
                <a16:creationId xmlns:a16="http://schemas.microsoft.com/office/drawing/2014/main" id="{5CE6C710-AF62-4CC4-8703-0284BC948B69}"/>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6" name="Rectangle 2">
            <a:extLst>
              <a:ext uri="{FF2B5EF4-FFF2-40B4-BE49-F238E27FC236}">
                <a16:creationId xmlns:a16="http://schemas.microsoft.com/office/drawing/2014/main" id="{69C00A7B-558B-4EEC-A638-117EFBAFDCAE}"/>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CF98195-B133-46ED-BF98-8188C4D04F11}"/>
              </a:ext>
            </a:extLst>
          </p:cNvPr>
          <p:cNvSpPr>
            <a:spLocks noGrp="1" noChangeArrowheads="1"/>
          </p:cNvSpPr>
          <p:nvPr>
            <p:ph type="sldNum"/>
          </p:nvPr>
        </p:nvSpPr>
        <p:spPr>
          <a:ln/>
        </p:spPr>
        <p:txBody>
          <a:bodyPr/>
          <a:lstStyle/>
          <a:p>
            <a:fld id="{7174BA80-E30B-453F-950A-22ACA513A1CD}" type="slidenum">
              <a:rPr lang="de-DE" altLang="de-DE"/>
              <a:pPr/>
              <a:t>19</a:t>
            </a:fld>
            <a:endParaRPr lang="de-DE" altLang="de-DE"/>
          </a:p>
        </p:txBody>
      </p:sp>
      <p:sp>
        <p:nvSpPr>
          <p:cNvPr id="48129" name="Rectangle 1">
            <a:extLst>
              <a:ext uri="{FF2B5EF4-FFF2-40B4-BE49-F238E27FC236}">
                <a16:creationId xmlns:a16="http://schemas.microsoft.com/office/drawing/2014/main" id="{0ECCF525-11D3-41E7-8FEB-60B626EC9F7E}"/>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0" name="Rectangle 2">
            <a:extLst>
              <a:ext uri="{FF2B5EF4-FFF2-40B4-BE49-F238E27FC236}">
                <a16:creationId xmlns:a16="http://schemas.microsoft.com/office/drawing/2014/main" id="{B60E45A1-1A84-46AA-B1A8-998E5919EA5F}"/>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7AC0CE1-F3CD-4650-BF07-3A5B472BEABE}"/>
              </a:ext>
            </a:extLst>
          </p:cNvPr>
          <p:cNvSpPr>
            <a:spLocks noGrp="1" noChangeArrowheads="1"/>
          </p:cNvSpPr>
          <p:nvPr>
            <p:ph type="sldNum"/>
          </p:nvPr>
        </p:nvSpPr>
        <p:spPr>
          <a:ln/>
        </p:spPr>
        <p:txBody>
          <a:bodyPr/>
          <a:lstStyle/>
          <a:p>
            <a:fld id="{4231C135-BF75-46B1-8619-B0CC373FC995}" type="slidenum">
              <a:rPr lang="de-DE" altLang="de-DE"/>
              <a:pPr/>
              <a:t>20</a:t>
            </a:fld>
            <a:endParaRPr lang="de-DE" altLang="de-DE"/>
          </a:p>
        </p:txBody>
      </p:sp>
      <p:sp>
        <p:nvSpPr>
          <p:cNvPr id="49153" name="Rectangle 1">
            <a:extLst>
              <a:ext uri="{FF2B5EF4-FFF2-40B4-BE49-F238E27FC236}">
                <a16:creationId xmlns:a16="http://schemas.microsoft.com/office/drawing/2014/main" id="{3C0E63EF-CBDB-479F-9128-55BA6ABF7A32}"/>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4" name="Rectangle 2">
            <a:extLst>
              <a:ext uri="{FF2B5EF4-FFF2-40B4-BE49-F238E27FC236}">
                <a16:creationId xmlns:a16="http://schemas.microsoft.com/office/drawing/2014/main" id="{FDB97BD4-DB86-4948-8280-8646F077E82C}"/>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763FF0-052E-48E0-B78E-FF6045B90354}"/>
              </a:ext>
            </a:extLst>
          </p:cNvPr>
          <p:cNvSpPr>
            <a:spLocks noGrp="1" noChangeArrowheads="1"/>
          </p:cNvSpPr>
          <p:nvPr>
            <p:ph type="sldNum"/>
          </p:nvPr>
        </p:nvSpPr>
        <p:spPr>
          <a:ln/>
        </p:spPr>
        <p:txBody>
          <a:bodyPr/>
          <a:lstStyle/>
          <a:p>
            <a:fld id="{BA9341AD-E1D5-45BF-B669-EF5578C183CA}" type="slidenum">
              <a:rPr lang="de-DE" altLang="de-DE"/>
              <a:pPr/>
              <a:t>2</a:t>
            </a:fld>
            <a:endParaRPr lang="de-DE" altLang="de-DE"/>
          </a:p>
        </p:txBody>
      </p:sp>
      <p:sp>
        <p:nvSpPr>
          <p:cNvPr id="31745" name="Rectangle 1">
            <a:extLst>
              <a:ext uri="{FF2B5EF4-FFF2-40B4-BE49-F238E27FC236}">
                <a16:creationId xmlns:a16="http://schemas.microsoft.com/office/drawing/2014/main" id="{88DEC4DE-E844-4C41-806C-C2D03283B52C}"/>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6" name="Text Box 2">
            <a:extLst>
              <a:ext uri="{FF2B5EF4-FFF2-40B4-BE49-F238E27FC236}">
                <a16:creationId xmlns:a16="http://schemas.microsoft.com/office/drawing/2014/main" id="{6CF561BD-4778-40AC-BB3C-7E64E9BFE52A}"/>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marL="215900" indent="-212725"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de-DE" altLang="de-DE" sz="2000">
              <a:latin typeface="Arial" panose="020B0604020202020204" pitchFamily="34" charset="0"/>
              <a:ea typeface="Microsoft YaHei" panose="020B0503020204020204" pitchFamily="34" charset="-122"/>
            </a:endParaRPr>
          </a:p>
          <a:p>
            <a:pPr marL="215900" indent="-212725" eaLnBrk="1">
              <a:spcBef>
                <a:spcPct val="0"/>
              </a:spcBef>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de-DE" altLang="de-DE" sz="2000">
              <a:latin typeface="Arial" panose="020B0604020202020204" pitchFamily="34" charset="0"/>
              <a:ea typeface="Microsoft YaHei" panose="020B0503020204020204" pitchFamily="34" charset="-122"/>
            </a:endParaRPr>
          </a:p>
        </p:txBody>
      </p:sp>
      <p:sp>
        <p:nvSpPr>
          <p:cNvPr id="31747" name="Text Box 3">
            <a:extLst>
              <a:ext uri="{FF2B5EF4-FFF2-40B4-BE49-F238E27FC236}">
                <a16:creationId xmlns:a16="http://schemas.microsoft.com/office/drawing/2014/main" id="{603CC8E8-9518-4B13-894D-E8FDAE20A02A}"/>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CF28F100-441F-4A1D-A946-3B0E4BD9582D}" type="slidenum">
              <a:rPr lang="de-DE" altLang="de-DE">
                <a:latin typeface="+mn-lt" charset="0"/>
                <a:cs typeface="+mn-ea" charset="0"/>
              </a:rPr>
              <a:pPr hangingPunct="1">
                <a:lnSpc>
                  <a:spcPct val="100000"/>
                </a:lnSpc>
                <a:buClrTx/>
                <a:buFontTx/>
                <a:buNone/>
              </a:pPr>
              <a:t>2</a:t>
            </a:fld>
            <a:endParaRPr lang="de-DE" altLang="de-DE">
              <a:latin typeface="+mn-lt" charset="0"/>
              <a:cs typeface="+mn-ea"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7A02873-D7D2-40A3-8946-A96FFC461599}"/>
              </a:ext>
            </a:extLst>
          </p:cNvPr>
          <p:cNvSpPr>
            <a:spLocks noGrp="1" noChangeArrowheads="1"/>
          </p:cNvSpPr>
          <p:nvPr>
            <p:ph type="sldNum"/>
          </p:nvPr>
        </p:nvSpPr>
        <p:spPr>
          <a:ln/>
        </p:spPr>
        <p:txBody>
          <a:bodyPr/>
          <a:lstStyle/>
          <a:p>
            <a:fld id="{437E17FA-2523-4BE6-99B6-88CF2F4381F0}" type="slidenum">
              <a:rPr lang="de-DE" altLang="de-DE"/>
              <a:pPr/>
              <a:t>21</a:t>
            </a:fld>
            <a:endParaRPr lang="de-DE" altLang="de-DE"/>
          </a:p>
        </p:txBody>
      </p:sp>
      <p:sp>
        <p:nvSpPr>
          <p:cNvPr id="50177" name="Rectangle 1">
            <a:extLst>
              <a:ext uri="{FF2B5EF4-FFF2-40B4-BE49-F238E27FC236}">
                <a16:creationId xmlns:a16="http://schemas.microsoft.com/office/drawing/2014/main" id="{6C3D2465-52CC-42FC-8A76-4E663C98A2AD}"/>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78" name="Rectangle 2">
            <a:extLst>
              <a:ext uri="{FF2B5EF4-FFF2-40B4-BE49-F238E27FC236}">
                <a16:creationId xmlns:a16="http://schemas.microsoft.com/office/drawing/2014/main" id="{A92B4471-2D50-44C2-8B40-B22F4F513C84}"/>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F080F51-4975-4B77-A288-98624C1B4FC1}"/>
              </a:ext>
            </a:extLst>
          </p:cNvPr>
          <p:cNvSpPr>
            <a:spLocks noGrp="1" noChangeArrowheads="1"/>
          </p:cNvSpPr>
          <p:nvPr>
            <p:ph type="sldNum"/>
          </p:nvPr>
        </p:nvSpPr>
        <p:spPr>
          <a:ln/>
        </p:spPr>
        <p:txBody>
          <a:bodyPr/>
          <a:lstStyle/>
          <a:p>
            <a:fld id="{5C3F9517-CC5C-4BEA-98D3-078E2EBB67D1}" type="slidenum">
              <a:rPr lang="de-DE" altLang="de-DE"/>
              <a:pPr/>
              <a:t>22</a:t>
            </a:fld>
            <a:endParaRPr lang="de-DE" altLang="de-DE"/>
          </a:p>
        </p:txBody>
      </p:sp>
      <p:sp>
        <p:nvSpPr>
          <p:cNvPr id="51201" name="Rectangle 1">
            <a:extLst>
              <a:ext uri="{FF2B5EF4-FFF2-40B4-BE49-F238E27FC236}">
                <a16:creationId xmlns:a16="http://schemas.microsoft.com/office/drawing/2014/main" id="{3EA8548E-B92D-4DD3-94FF-950F8C348E22}"/>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02" name="Rectangle 2">
            <a:extLst>
              <a:ext uri="{FF2B5EF4-FFF2-40B4-BE49-F238E27FC236}">
                <a16:creationId xmlns:a16="http://schemas.microsoft.com/office/drawing/2014/main" id="{0845EE95-A4D2-47DB-8E66-3C4238C75712}"/>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B202164-FFCD-49AD-BB8F-93CA0700D1B6}"/>
              </a:ext>
            </a:extLst>
          </p:cNvPr>
          <p:cNvSpPr>
            <a:spLocks noGrp="1" noChangeArrowheads="1"/>
          </p:cNvSpPr>
          <p:nvPr>
            <p:ph type="sldNum"/>
          </p:nvPr>
        </p:nvSpPr>
        <p:spPr>
          <a:ln/>
        </p:spPr>
        <p:txBody>
          <a:bodyPr/>
          <a:lstStyle/>
          <a:p>
            <a:fld id="{B8B23A80-9A76-48C9-AA16-40A27C92F044}" type="slidenum">
              <a:rPr lang="de-DE" altLang="de-DE"/>
              <a:pPr/>
              <a:t>23</a:t>
            </a:fld>
            <a:endParaRPr lang="de-DE" altLang="de-DE"/>
          </a:p>
        </p:txBody>
      </p:sp>
      <p:sp>
        <p:nvSpPr>
          <p:cNvPr id="52225" name="Rectangle 1">
            <a:extLst>
              <a:ext uri="{FF2B5EF4-FFF2-40B4-BE49-F238E27FC236}">
                <a16:creationId xmlns:a16="http://schemas.microsoft.com/office/drawing/2014/main" id="{86B6D0CA-71EF-4129-A700-C65999FA88E1}"/>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6" name="Rectangle 2">
            <a:extLst>
              <a:ext uri="{FF2B5EF4-FFF2-40B4-BE49-F238E27FC236}">
                <a16:creationId xmlns:a16="http://schemas.microsoft.com/office/drawing/2014/main" id="{B674C5CD-3EA2-4CD3-BD1D-B74DF96EE43A}"/>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5B2EB23-D901-4FC2-A2E7-8CA8377BF65F}"/>
              </a:ext>
            </a:extLst>
          </p:cNvPr>
          <p:cNvSpPr>
            <a:spLocks noGrp="1" noChangeArrowheads="1"/>
          </p:cNvSpPr>
          <p:nvPr>
            <p:ph type="sldNum"/>
          </p:nvPr>
        </p:nvSpPr>
        <p:spPr>
          <a:ln/>
        </p:spPr>
        <p:txBody>
          <a:bodyPr/>
          <a:lstStyle/>
          <a:p>
            <a:fld id="{FEA526D5-8CA6-44DE-AADD-362291BE1E35}" type="slidenum">
              <a:rPr lang="de-DE" altLang="de-DE"/>
              <a:pPr/>
              <a:t>24</a:t>
            </a:fld>
            <a:endParaRPr lang="de-DE" altLang="de-DE"/>
          </a:p>
        </p:txBody>
      </p:sp>
      <p:sp>
        <p:nvSpPr>
          <p:cNvPr id="53249" name="Rectangle 1">
            <a:extLst>
              <a:ext uri="{FF2B5EF4-FFF2-40B4-BE49-F238E27FC236}">
                <a16:creationId xmlns:a16="http://schemas.microsoft.com/office/drawing/2014/main" id="{184A6052-7863-4905-BA8E-DC4850976750}"/>
              </a:ext>
            </a:extLst>
          </p:cNvPr>
          <p:cNvSpPr txBox="1">
            <a:spLocks noGrp="1" noRot="1" noChangeAspect="1" noChangeArrowheads="1"/>
          </p:cNvSpPr>
          <p:nvPr>
            <p:ph type="sldImg"/>
          </p:nvPr>
        </p:nvSpPr>
        <p:spPr bwMode="auto">
          <a:xfrm>
            <a:off x="1106488" y="812800"/>
            <a:ext cx="5343525" cy="40068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3250" name="Rectangle 2">
            <a:extLst>
              <a:ext uri="{FF2B5EF4-FFF2-40B4-BE49-F238E27FC236}">
                <a16:creationId xmlns:a16="http://schemas.microsoft.com/office/drawing/2014/main" id="{633C96D8-A667-41E6-B09C-6E38D151CFF6}"/>
              </a:ext>
            </a:extLst>
          </p:cNvPr>
          <p:cNvSpPr txBox="1">
            <a:spLocks noGrp="1" noChangeArrowheads="1"/>
          </p:cNvSpPr>
          <p:nvPr>
            <p:ph type="body" idx="1"/>
          </p:nvPr>
        </p:nvSpPr>
        <p:spPr bwMode="auto">
          <a:xfrm>
            <a:off x="755650" y="5078413"/>
            <a:ext cx="6046788" cy="4810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DF6A00C-C1DF-4182-A52D-D7C563D8281C}"/>
              </a:ext>
            </a:extLst>
          </p:cNvPr>
          <p:cNvSpPr>
            <a:spLocks noGrp="1" noChangeArrowheads="1"/>
          </p:cNvSpPr>
          <p:nvPr>
            <p:ph type="sldNum"/>
          </p:nvPr>
        </p:nvSpPr>
        <p:spPr>
          <a:ln/>
        </p:spPr>
        <p:txBody>
          <a:bodyPr/>
          <a:lstStyle/>
          <a:p>
            <a:fld id="{D5F1C475-1CF5-457A-BEE8-23014425AFD4}" type="slidenum">
              <a:rPr lang="de-DE" altLang="de-DE"/>
              <a:pPr/>
              <a:t>25</a:t>
            </a:fld>
            <a:endParaRPr lang="de-DE" altLang="de-DE"/>
          </a:p>
        </p:txBody>
      </p:sp>
      <p:sp>
        <p:nvSpPr>
          <p:cNvPr id="54273" name="Rectangle 1">
            <a:extLst>
              <a:ext uri="{FF2B5EF4-FFF2-40B4-BE49-F238E27FC236}">
                <a16:creationId xmlns:a16="http://schemas.microsoft.com/office/drawing/2014/main" id="{5C753EA4-6EEE-4B8C-A4D6-92C6738AD6AE}"/>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4" name="Rectangle 2">
            <a:extLst>
              <a:ext uri="{FF2B5EF4-FFF2-40B4-BE49-F238E27FC236}">
                <a16:creationId xmlns:a16="http://schemas.microsoft.com/office/drawing/2014/main" id="{2A788E83-EFE7-4B27-9A69-FAE0087B4E1D}"/>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DA869B7-FB95-4E68-BB15-8F8A4641257D}"/>
              </a:ext>
            </a:extLst>
          </p:cNvPr>
          <p:cNvSpPr>
            <a:spLocks noGrp="1" noChangeArrowheads="1"/>
          </p:cNvSpPr>
          <p:nvPr>
            <p:ph type="sldNum"/>
          </p:nvPr>
        </p:nvSpPr>
        <p:spPr>
          <a:ln/>
        </p:spPr>
        <p:txBody>
          <a:bodyPr/>
          <a:lstStyle/>
          <a:p>
            <a:fld id="{1BF3A3D4-3920-4B19-A52D-CF0B4C5A0FF1}" type="slidenum">
              <a:rPr lang="de-DE" altLang="de-DE"/>
              <a:pPr/>
              <a:t>26</a:t>
            </a:fld>
            <a:endParaRPr lang="de-DE" altLang="de-DE"/>
          </a:p>
        </p:txBody>
      </p:sp>
      <p:sp>
        <p:nvSpPr>
          <p:cNvPr id="55297" name="Rectangle 1">
            <a:extLst>
              <a:ext uri="{FF2B5EF4-FFF2-40B4-BE49-F238E27FC236}">
                <a16:creationId xmlns:a16="http://schemas.microsoft.com/office/drawing/2014/main" id="{4A250997-C084-4E5D-A9E3-6D979EB06E5B}"/>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298" name="Rectangle 2">
            <a:extLst>
              <a:ext uri="{FF2B5EF4-FFF2-40B4-BE49-F238E27FC236}">
                <a16:creationId xmlns:a16="http://schemas.microsoft.com/office/drawing/2014/main" id="{85E6ACE5-35D2-40F2-8C91-6EDA05EF4250}"/>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3D9B3F-D7C1-4638-9958-1EDBDFB88927}"/>
              </a:ext>
            </a:extLst>
          </p:cNvPr>
          <p:cNvSpPr>
            <a:spLocks noGrp="1" noChangeArrowheads="1"/>
          </p:cNvSpPr>
          <p:nvPr>
            <p:ph type="sldNum"/>
          </p:nvPr>
        </p:nvSpPr>
        <p:spPr>
          <a:ln/>
        </p:spPr>
        <p:txBody>
          <a:bodyPr/>
          <a:lstStyle/>
          <a:p>
            <a:fld id="{BDE55F6B-8065-43B8-9595-7BD1780B2650}" type="slidenum">
              <a:rPr lang="de-DE" altLang="de-DE"/>
              <a:pPr/>
              <a:t>3</a:t>
            </a:fld>
            <a:endParaRPr lang="de-DE" altLang="de-DE"/>
          </a:p>
        </p:txBody>
      </p:sp>
      <p:sp>
        <p:nvSpPr>
          <p:cNvPr id="32769" name="Rectangle 1">
            <a:extLst>
              <a:ext uri="{FF2B5EF4-FFF2-40B4-BE49-F238E27FC236}">
                <a16:creationId xmlns:a16="http://schemas.microsoft.com/office/drawing/2014/main" id="{C9BC37D2-53B1-470F-BDEF-543F35391C5C}"/>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0" name="Rectangle 2">
            <a:extLst>
              <a:ext uri="{FF2B5EF4-FFF2-40B4-BE49-F238E27FC236}">
                <a16:creationId xmlns:a16="http://schemas.microsoft.com/office/drawing/2014/main" id="{A161A870-81FB-4906-B985-345E71062C60}"/>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8A791A9-F0FE-4D9A-8029-09B3B264D97E}"/>
              </a:ext>
            </a:extLst>
          </p:cNvPr>
          <p:cNvSpPr>
            <a:spLocks noGrp="1" noChangeArrowheads="1"/>
          </p:cNvSpPr>
          <p:nvPr>
            <p:ph type="sldNum"/>
          </p:nvPr>
        </p:nvSpPr>
        <p:spPr>
          <a:ln/>
        </p:spPr>
        <p:txBody>
          <a:bodyPr/>
          <a:lstStyle/>
          <a:p>
            <a:fld id="{F6451CB9-2F37-4BC2-842E-D7A735590F32}" type="slidenum">
              <a:rPr lang="de-DE" altLang="de-DE"/>
              <a:pPr/>
              <a:t>4</a:t>
            </a:fld>
            <a:endParaRPr lang="de-DE" altLang="de-DE"/>
          </a:p>
        </p:txBody>
      </p:sp>
      <p:sp>
        <p:nvSpPr>
          <p:cNvPr id="33793" name="Rectangle 1">
            <a:extLst>
              <a:ext uri="{FF2B5EF4-FFF2-40B4-BE49-F238E27FC236}">
                <a16:creationId xmlns:a16="http://schemas.microsoft.com/office/drawing/2014/main" id="{AA9A3514-44A6-452C-9F55-E35858455F32}"/>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4" name="Rectangle 2">
            <a:extLst>
              <a:ext uri="{FF2B5EF4-FFF2-40B4-BE49-F238E27FC236}">
                <a16:creationId xmlns:a16="http://schemas.microsoft.com/office/drawing/2014/main" id="{BC5A1751-1CCF-4D06-ADB2-95EC2EC82AA7}"/>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33795" name="Text Box 3">
            <a:extLst>
              <a:ext uri="{FF2B5EF4-FFF2-40B4-BE49-F238E27FC236}">
                <a16:creationId xmlns:a16="http://schemas.microsoft.com/office/drawing/2014/main" id="{AB9DA9EA-2787-4E0B-9A6A-968CF34BF4AB}"/>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5741227C-4A90-4754-94EC-7EBDCEDD094B}" type="slidenum">
              <a:rPr lang="de-DE" altLang="de-DE">
                <a:latin typeface="+mn-lt" charset="0"/>
                <a:cs typeface="+mn-ea" charset="0"/>
              </a:rPr>
              <a:pPr hangingPunct="1">
                <a:lnSpc>
                  <a:spcPct val="100000"/>
                </a:lnSpc>
                <a:buClrTx/>
                <a:buFontTx/>
                <a:buNone/>
              </a:pPr>
              <a:t>4</a:t>
            </a:fld>
            <a:endParaRPr lang="de-DE" altLang="de-DE">
              <a:latin typeface="+mn-lt" charset="0"/>
              <a:cs typeface="+mn-ea"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8046BF-1933-4757-B452-33304304123F}"/>
              </a:ext>
            </a:extLst>
          </p:cNvPr>
          <p:cNvSpPr>
            <a:spLocks noGrp="1" noChangeArrowheads="1"/>
          </p:cNvSpPr>
          <p:nvPr>
            <p:ph type="sldNum"/>
          </p:nvPr>
        </p:nvSpPr>
        <p:spPr>
          <a:ln/>
        </p:spPr>
        <p:txBody>
          <a:bodyPr/>
          <a:lstStyle/>
          <a:p>
            <a:fld id="{151BD8C4-5482-4316-9AA8-E961315F9813}" type="slidenum">
              <a:rPr lang="de-DE" altLang="de-DE"/>
              <a:pPr/>
              <a:t>5</a:t>
            </a:fld>
            <a:endParaRPr lang="de-DE" altLang="de-DE"/>
          </a:p>
        </p:txBody>
      </p:sp>
      <p:sp>
        <p:nvSpPr>
          <p:cNvPr id="34817" name="Rectangle 1">
            <a:extLst>
              <a:ext uri="{FF2B5EF4-FFF2-40B4-BE49-F238E27FC236}">
                <a16:creationId xmlns:a16="http://schemas.microsoft.com/office/drawing/2014/main" id="{8E4D9E7D-F38A-40E8-833A-AE451DC74E0B}"/>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8" name="Rectangle 2">
            <a:extLst>
              <a:ext uri="{FF2B5EF4-FFF2-40B4-BE49-F238E27FC236}">
                <a16:creationId xmlns:a16="http://schemas.microsoft.com/office/drawing/2014/main" id="{59ABA310-51B9-4147-A61A-DDBACBF44825}"/>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34819" name="Text Box 3">
            <a:extLst>
              <a:ext uri="{FF2B5EF4-FFF2-40B4-BE49-F238E27FC236}">
                <a16:creationId xmlns:a16="http://schemas.microsoft.com/office/drawing/2014/main" id="{C0532901-7F8E-4423-BC81-49488CE02CA9}"/>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DF8449B3-439B-474E-8ABC-251482C4C907}" type="slidenum">
              <a:rPr lang="de-DE" altLang="de-DE">
                <a:latin typeface="+mn-lt" charset="0"/>
                <a:cs typeface="+mn-ea" charset="0"/>
              </a:rPr>
              <a:pPr hangingPunct="1">
                <a:lnSpc>
                  <a:spcPct val="100000"/>
                </a:lnSpc>
                <a:buClrTx/>
                <a:buFontTx/>
                <a:buNone/>
              </a:pPr>
              <a:t>5</a:t>
            </a:fld>
            <a:endParaRPr lang="de-DE" altLang="de-DE">
              <a:latin typeface="+mn-lt" charset="0"/>
              <a:cs typeface="+mn-ea"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6534B59-5791-4ED1-A59C-09DCA6D3C1F3}"/>
              </a:ext>
            </a:extLst>
          </p:cNvPr>
          <p:cNvSpPr>
            <a:spLocks noGrp="1" noChangeArrowheads="1"/>
          </p:cNvSpPr>
          <p:nvPr>
            <p:ph type="sldNum"/>
          </p:nvPr>
        </p:nvSpPr>
        <p:spPr>
          <a:ln/>
        </p:spPr>
        <p:txBody>
          <a:bodyPr/>
          <a:lstStyle/>
          <a:p>
            <a:fld id="{75B06635-40AC-44F3-AAED-1BE91C23F150}" type="slidenum">
              <a:rPr lang="de-DE" altLang="de-DE"/>
              <a:pPr/>
              <a:t>6</a:t>
            </a:fld>
            <a:endParaRPr lang="de-DE" altLang="de-DE"/>
          </a:p>
        </p:txBody>
      </p:sp>
      <p:sp>
        <p:nvSpPr>
          <p:cNvPr id="35841" name="Rectangle 1">
            <a:extLst>
              <a:ext uri="{FF2B5EF4-FFF2-40B4-BE49-F238E27FC236}">
                <a16:creationId xmlns:a16="http://schemas.microsoft.com/office/drawing/2014/main" id="{E8C55EE4-9E2D-42A3-9ADF-FC0BB0C409DF}"/>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2" name="Rectangle 2">
            <a:extLst>
              <a:ext uri="{FF2B5EF4-FFF2-40B4-BE49-F238E27FC236}">
                <a16:creationId xmlns:a16="http://schemas.microsoft.com/office/drawing/2014/main" id="{EF52FEB7-C8C9-4D74-9BDE-333B93294EB1}"/>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1AB72B-A79B-47D5-A2B0-A6F189CD0AF4}"/>
              </a:ext>
            </a:extLst>
          </p:cNvPr>
          <p:cNvSpPr>
            <a:spLocks noGrp="1" noChangeArrowheads="1"/>
          </p:cNvSpPr>
          <p:nvPr>
            <p:ph type="sldNum"/>
          </p:nvPr>
        </p:nvSpPr>
        <p:spPr>
          <a:ln/>
        </p:spPr>
        <p:txBody>
          <a:bodyPr/>
          <a:lstStyle/>
          <a:p>
            <a:fld id="{EB236CFE-D55B-445B-A761-9E2F29E7542C}" type="slidenum">
              <a:rPr lang="de-DE" altLang="de-DE"/>
              <a:pPr/>
              <a:t>7</a:t>
            </a:fld>
            <a:endParaRPr lang="de-DE" altLang="de-DE"/>
          </a:p>
        </p:txBody>
      </p:sp>
      <p:sp>
        <p:nvSpPr>
          <p:cNvPr id="36865" name="Rectangle 1">
            <a:extLst>
              <a:ext uri="{FF2B5EF4-FFF2-40B4-BE49-F238E27FC236}">
                <a16:creationId xmlns:a16="http://schemas.microsoft.com/office/drawing/2014/main" id="{87B84748-B965-4052-B39A-712E4904B645}"/>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6" name="Rectangle 2">
            <a:extLst>
              <a:ext uri="{FF2B5EF4-FFF2-40B4-BE49-F238E27FC236}">
                <a16:creationId xmlns:a16="http://schemas.microsoft.com/office/drawing/2014/main" id="{DD6707E9-95DB-4DA9-85E9-D78BB65AC858}"/>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36867" name="Text Box 3">
            <a:extLst>
              <a:ext uri="{FF2B5EF4-FFF2-40B4-BE49-F238E27FC236}">
                <a16:creationId xmlns:a16="http://schemas.microsoft.com/office/drawing/2014/main" id="{822FBB07-65BD-4E3F-8DA5-EF11307A5554}"/>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AD17D0C0-CB0C-4FB0-8870-1827BA90555E}" type="slidenum">
              <a:rPr lang="de-DE" altLang="de-DE">
                <a:latin typeface="+mn-lt" charset="0"/>
                <a:cs typeface="+mn-ea" charset="0"/>
              </a:rPr>
              <a:pPr hangingPunct="1">
                <a:lnSpc>
                  <a:spcPct val="100000"/>
                </a:lnSpc>
                <a:buClrTx/>
                <a:buFontTx/>
                <a:buNone/>
              </a:pPr>
              <a:t>7</a:t>
            </a:fld>
            <a:endParaRPr lang="de-DE" altLang="de-DE">
              <a:latin typeface="+mn-lt" charset="0"/>
              <a:cs typeface="+mn-ea"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C0B3B7D-6304-45A5-A187-308AC01C8B67}"/>
              </a:ext>
            </a:extLst>
          </p:cNvPr>
          <p:cNvSpPr>
            <a:spLocks noGrp="1" noChangeArrowheads="1"/>
          </p:cNvSpPr>
          <p:nvPr>
            <p:ph type="sldNum"/>
          </p:nvPr>
        </p:nvSpPr>
        <p:spPr>
          <a:ln/>
        </p:spPr>
        <p:txBody>
          <a:bodyPr/>
          <a:lstStyle/>
          <a:p>
            <a:fld id="{BFDA53D9-9116-43E8-B690-5C05BA40B208}" type="slidenum">
              <a:rPr lang="de-DE" altLang="de-DE"/>
              <a:pPr/>
              <a:t>8</a:t>
            </a:fld>
            <a:endParaRPr lang="de-DE" altLang="de-DE"/>
          </a:p>
        </p:txBody>
      </p:sp>
      <p:sp>
        <p:nvSpPr>
          <p:cNvPr id="37889" name="Rectangle 1">
            <a:extLst>
              <a:ext uri="{FF2B5EF4-FFF2-40B4-BE49-F238E27FC236}">
                <a16:creationId xmlns:a16="http://schemas.microsoft.com/office/drawing/2014/main" id="{DE082A97-9434-4A8E-B289-C847EF557544}"/>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0" name="Rectangle 2">
            <a:extLst>
              <a:ext uri="{FF2B5EF4-FFF2-40B4-BE49-F238E27FC236}">
                <a16:creationId xmlns:a16="http://schemas.microsoft.com/office/drawing/2014/main" id="{C68C3A9C-9D14-444A-961A-5157618B8E7D}"/>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DB635F2-0EFC-4157-A17B-0C4416976530}"/>
              </a:ext>
            </a:extLst>
          </p:cNvPr>
          <p:cNvSpPr>
            <a:spLocks noGrp="1" noChangeArrowheads="1"/>
          </p:cNvSpPr>
          <p:nvPr>
            <p:ph type="sldNum"/>
          </p:nvPr>
        </p:nvSpPr>
        <p:spPr>
          <a:ln/>
        </p:spPr>
        <p:txBody>
          <a:bodyPr/>
          <a:lstStyle/>
          <a:p>
            <a:fld id="{48B89A7E-AC2D-46FB-A6FD-398324E9776F}" type="slidenum">
              <a:rPr lang="de-DE" altLang="de-DE"/>
              <a:pPr/>
              <a:t>9</a:t>
            </a:fld>
            <a:endParaRPr lang="de-DE" altLang="de-DE"/>
          </a:p>
        </p:txBody>
      </p:sp>
      <p:sp>
        <p:nvSpPr>
          <p:cNvPr id="38913" name="Rectangle 1">
            <a:extLst>
              <a:ext uri="{FF2B5EF4-FFF2-40B4-BE49-F238E27FC236}">
                <a16:creationId xmlns:a16="http://schemas.microsoft.com/office/drawing/2014/main" id="{6E37BDCB-F66D-441A-8E6F-DE9995FDEDB3}"/>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4" name="Rectangle 2">
            <a:extLst>
              <a:ext uri="{FF2B5EF4-FFF2-40B4-BE49-F238E27FC236}">
                <a16:creationId xmlns:a16="http://schemas.microsoft.com/office/drawing/2014/main" id="{FC2EE30F-6212-4CD3-B7EB-8EF4F6DD4642}"/>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ltLang="de-DE"/>
          </a:p>
        </p:txBody>
      </p:sp>
      <p:sp>
        <p:nvSpPr>
          <p:cNvPr id="38915" name="Text Box 3">
            <a:extLst>
              <a:ext uri="{FF2B5EF4-FFF2-40B4-BE49-F238E27FC236}">
                <a16:creationId xmlns:a16="http://schemas.microsoft.com/office/drawing/2014/main" id="{77905CE4-657D-454B-995E-DF8FAA90AB26}"/>
              </a:ext>
            </a:extLst>
          </p:cNvPr>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fld id="{01B5ED04-55B4-4431-89F4-79ACEDA9240F}" type="slidenum">
              <a:rPr lang="de-DE" altLang="de-DE">
                <a:latin typeface="+mn-lt" charset="0"/>
                <a:cs typeface="+mn-ea" charset="0"/>
              </a:rPr>
              <a:pPr hangingPunct="1">
                <a:lnSpc>
                  <a:spcPct val="100000"/>
                </a:lnSpc>
                <a:buClrTx/>
                <a:buFontTx/>
                <a:buNone/>
              </a:pPr>
              <a:t>9</a:t>
            </a:fld>
            <a:endParaRPr lang="de-DE" altLang="de-DE">
              <a:latin typeface="+mn-lt" charset="0"/>
              <a:cs typeface="+mn-ea"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E4F163-494B-4051-9C65-9841B2FDD8A2}"/>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5F128B73-F733-4EC1-9D17-8F4F297C84E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CC014225-3C22-4814-BFE2-5DB4B625BDB9}"/>
              </a:ext>
            </a:extLst>
          </p:cNvPr>
          <p:cNvSpPr>
            <a:spLocks noGrp="1"/>
          </p:cNvSpPr>
          <p:nvPr>
            <p:ph type="dt" idx="10"/>
          </p:nvPr>
        </p:nvSpPr>
        <p:spPr/>
        <p:txBody>
          <a:bodyPr/>
          <a:lstStyle>
            <a:lvl1pPr>
              <a:defRPr/>
            </a:lvl1pPr>
          </a:lstStyle>
          <a:p>
            <a:r>
              <a:rPr lang="de-DE" altLang="de-DE"/>
              <a:t>29.01.22</a:t>
            </a:r>
          </a:p>
        </p:txBody>
      </p:sp>
      <p:sp>
        <p:nvSpPr>
          <p:cNvPr id="5" name="Foliennummernplatzhalter 4">
            <a:extLst>
              <a:ext uri="{FF2B5EF4-FFF2-40B4-BE49-F238E27FC236}">
                <a16:creationId xmlns:a16="http://schemas.microsoft.com/office/drawing/2014/main" id="{F2AFBC4D-F653-4741-BA78-E978D021F808}"/>
              </a:ext>
            </a:extLst>
          </p:cNvPr>
          <p:cNvSpPr>
            <a:spLocks noGrp="1"/>
          </p:cNvSpPr>
          <p:nvPr>
            <p:ph type="sldNum" idx="11"/>
          </p:nvPr>
        </p:nvSpPr>
        <p:spPr/>
        <p:txBody>
          <a:bodyPr/>
          <a:lstStyle>
            <a:lvl1pPr>
              <a:defRPr/>
            </a:lvl1pPr>
          </a:lstStyle>
          <a:p>
            <a:fld id="{D0A58CC2-B7D7-4685-A0CB-02CDBB38757C}" type="slidenum">
              <a:rPr lang="de-DE" altLang="de-DE"/>
              <a:pPr/>
              <a:t>‹Nr.›</a:t>
            </a:fld>
            <a:endParaRPr lang="de-DE" altLang="de-DE"/>
          </a:p>
        </p:txBody>
      </p:sp>
    </p:spTree>
    <p:extLst>
      <p:ext uri="{BB962C8B-B14F-4D97-AF65-F5344CB8AC3E}">
        <p14:creationId xmlns:p14="http://schemas.microsoft.com/office/powerpoint/2010/main" val="2500157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DFA3D5-139F-4BB2-ACF1-3B8B6AE20A27}"/>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49A9C6A-5872-4F0B-82D6-5B44579CBA8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09EECB5-94C6-4F54-9120-28E9462B617B}"/>
              </a:ext>
            </a:extLst>
          </p:cNvPr>
          <p:cNvSpPr>
            <a:spLocks noGrp="1"/>
          </p:cNvSpPr>
          <p:nvPr>
            <p:ph type="dt" idx="10"/>
          </p:nvPr>
        </p:nvSpPr>
        <p:spPr/>
        <p:txBody>
          <a:bodyPr/>
          <a:lstStyle>
            <a:lvl1pPr>
              <a:defRPr/>
            </a:lvl1pPr>
          </a:lstStyle>
          <a:p>
            <a:r>
              <a:rPr lang="de-DE" altLang="de-DE"/>
              <a:t>29.01.22</a:t>
            </a:r>
          </a:p>
        </p:txBody>
      </p:sp>
      <p:sp>
        <p:nvSpPr>
          <p:cNvPr id="5" name="Foliennummernplatzhalter 4">
            <a:extLst>
              <a:ext uri="{FF2B5EF4-FFF2-40B4-BE49-F238E27FC236}">
                <a16:creationId xmlns:a16="http://schemas.microsoft.com/office/drawing/2014/main" id="{A061F305-00A4-4CA8-9365-2475E04A4AB7}"/>
              </a:ext>
            </a:extLst>
          </p:cNvPr>
          <p:cNvSpPr>
            <a:spLocks noGrp="1"/>
          </p:cNvSpPr>
          <p:nvPr>
            <p:ph type="sldNum" idx="11"/>
          </p:nvPr>
        </p:nvSpPr>
        <p:spPr/>
        <p:txBody>
          <a:bodyPr/>
          <a:lstStyle>
            <a:lvl1pPr>
              <a:defRPr/>
            </a:lvl1pPr>
          </a:lstStyle>
          <a:p>
            <a:fld id="{B321C496-4E93-451F-805C-5829A05EC503}" type="slidenum">
              <a:rPr lang="de-DE" altLang="de-DE"/>
              <a:pPr/>
              <a:t>‹Nr.›</a:t>
            </a:fld>
            <a:endParaRPr lang="de-DE" altLang="de-DE"/>
          </a:p>
        </p:txBody>
      </p:sp>
    </p:spTree>
    <p:extLst>
      <p:ext uri="{BB962C8B-B14F-4D97-AF65-F5344CB8AC3E}">
        <p14:creationId xmlns:p14="http://schemas.microsoft.com/office/powerpoint/2010/main" val="2650375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EFE4636-547D-454D-8DB5-7D554249931E}"/>
              </a:ext>
            </a:extLst>
          </p:cNvPr>
          <p:cNvSpPr>
            <a:spLocks noGrp="1"/>
          </p:cNvSpPr>
          <p:nvPr>
            <p:ph type="title" orient="vert"/>
          </p:nvPr>
        </p:nvSpPr>
        <p:spPr>
          <a:xfrm>
            <a:off x="6627813" y="274638"/>
            <a:ext cx="2055812" cy="5848350"/>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950FFB2-7830-4A48-B266-90D0108036B1}"/>
              </a:ext>
            </a:extLst>
          </p:cNvPr>
          <p:cNvSpPr>
            <a:spLocks noGrp="1"/>
          </p:cNvSpPr>
          <p:nvPr>
            <p:ph type="body" orient="vert" idx="1"/>
          </p:nvPr>
        </p:nvSpPr>
        <p:spPr>
          <a:xfrm>
            <a:off x="457200" y="274638"/>
            <a:ext cx="6018213" cy="584835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39B6A5D-811F-4A1D-96AE-F16E712AA788}"/>
              </a:ext>
            </a:extLst>
          </p:cNvPr>
          <p:cNvSpPr>
            <a:spLocks noGrp="1"/>
          </p:cNvSpPr>
          <p:nvPr>
            <p:ph type="dt" idx="10"/>
          </p:nvPr>
        </p:nvSpPr>
        <p:spPr/>
        <p:txBody>
          <a:bodyPr/>
          <a:lstStyle>
            <a:lvl1pPr>
              <a:defRPr/>
            </a:lvl1pPr>
          </a:lstStyle>
          <a:p>
            <a:r>
              <a:rPr lang="de-DE" altLang="de-DE"/>
              <a:t>29.01.22</a:t>
            </a:r>
          </a:p>
        </p:txBody>
      </p:sp>
      <p:sp>
        <p:nvSpPr>
          <p:cNvPr id="5" name="Foliennummernplatzhalter 4">
            <a:extLst>
              <a:ext uri="{FF2B5EF4-FFF2-40B4-BE49-F238E27FC236}">
                <a16:creationId xmlns:a16="http://schemas.microsoft.com/office/drawing/2014/main" id="{0169EFC1-633A-4440-AFAA-51636185D72B}"/>
              </a:ext>
            </a:extLst>
          </p:cNvPr>
          <p:cNvSpPr>
            <a:spLocks noGrp="1"/>
          </p:cNvSpPr>
          <p:nvPr>
            <p:ph type="sldNum" idx="11"/>
          </p:nvPr>
        </p:nvSpPr>
        <p:spPr/>
        <p:txBody>
          <a:bodyPr/>
          <a:lstStyle>
            <a:lvl1pPr>
              <a:defRPr/>
            </a:lvl1pPr>
          </a:lstStyle>
          <a:p>
            <a:fld id="{C8ABC29A-99D6-4756-A272-F03A39D280D0}" type="slidenum">
              <a:rPr lang="de-DE" altLang="de-DE"/>
              <a:pPr/>
              <a:t>‹Nr.›</a:t>
            </a:fld>
            <a:endParaRPr lang="de-DE" altLang="de-DE"/>
          </a:p>
        </p:txBody>
      </p:sp>
    </p:spTree>
    <p:extLst>
      <p:ext uri="{BB962C8B-B14F-4D97-AF65-F5344CB8AC3E}">
        <p14:creationId xmlns:p14="http://schemas.microsoft.com/office/powerpoint/2010/main" val="500058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6BDFD0-5A00-4AC4-8EFC-418A2A31485B}"/>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AB73DB45-6200-48E0-B82E-0C527BF2772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ED2A1F5-E7E1-4B26-8A22-BE0F46B12CF5}"/>
              </a:ext>
            </a:extLst>
          </p:cNvPr>
          <p:cNvSpPr>
            <a:spLocks noGrp="1"/>
          </p:cNvSpPr>
          <p:nvPr>
            <p:ph type="dt" idx="10"/>
          </p:nvPr>
        </p:nvSpPr>
        <p:spPr/>
        <p:txBody>
          <a:bodyPr/>
          <a:lstStyle>
            <a:lvl1pPr>
              <a:defRPr/>
            </a:lvl1pPr>
          </a:lstStyle>
          <a:p>
            <a:r>
              <a:rPr lang="de-DE" altLang="de-DE"/>
              <a:t>29.01.22</a:t>
            </a:r>
          </a:p>
        </p:txBody>
      </p:sp>
      <p:sp>
        <p:nvSpPr>
          <p:cNvPr id="5" name="Foliennummernplatzhalter 4">
            <a:extLst>
              <a:ext uri="{FF2B5EF4-FFF2-40B4-BE49-F238E27FC236}">
                <a16:creationId xmlns:a16="http://schemas.microsoft.com/office/drawing/2014/main" id="{A84AF41D-6D60-43BB-A565-B7E5E7FF3367}"/>
              </a:ext>
            </a:extLst>
          </p:cNvPr>
          <p:cNvSpPr>
            <a:spLocks noGrp="1"/>
          </p:cNvSpPr>
          <p:nvPr>
            <p:ph type="sldNum" idx="11"/>
          </p:nvPr>
        </p:nvSpPr>
        <p:spPr/>
        <p:txBody>
          <a:bodyPr/>
          <a:lstStyle>
            <a:lvl1pPr>
              <a:defRPr/>
            </a:lvl1pPr>
          </a:lstStyle>
          <a:p>
            <a:fld id="{2A3374DE-C671-4E65-AE5E-B3E62113FFC8}" type="slidenum">
              <a:rPr lang="de-DE" altLang="de-DE"/>
              <a:pPr/>
              <a:t>‹Nr.›</a:t>
            </a:fld>
            <a:endParaRPr lang="de-DE" altLang="de-DE"/>
          </a:p>
        </p:txBody>
      </p:sp>
    </p:spTree>
    <p:extLst>
      <p:ext uri="{BB962C8B-B14F-4D97-AF65-F5344CB8AC3E}">
        <p14:creationId xmlns:p14="http://schemas.microsoft.com/office/powerpoint/2010/main" val="2335625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0BF48C-1CEE-4901-91F1-FCD28D8158E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682C8D3-9965-47F6-B197-92CEC64EB1D0}"/>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4F4255D-34BB-41D4-BF7D-742DB67EBA39}"/>
              </a:ext>
            </a:extLst>
          </p:cNvPr>
          <p:cNvSpPr>
            <a:spLocks noGrp="1"/>
          </p:cNvSpPr>
          <p:nvPr>
            <p:ph type="dt" idx="10"/>
          </p:nvPr>
        </p:nvSpPr>
        <p:spPr/>
        <p:txBody>
          <a:bodyPr/>
          <a:lstStyle>
            <a:lvl1pPr>
              <a:defRPr/>
            </a:lvl1pPr>
          </a:lstStyle>
          <a:p>
            <a:r>
              <a:rPr lang="de-DE" altLang="de-DE"/>
              <a:t>29.01.22</a:t>
            </a:r>
          </a:p>
        </p:txBody>
      </p:sp>
      <p:sp>
        <p:nvSpPr>
          <p:cNvPr id="5" name="Foliennummernplatzhalter 4">
            <a:extLst>
              <a:ext uri="{FF2B5EF4-FFF2-40B4-BE49-F238E27FC236}">
                <a16:creationId xmlns:a16="http://schemas.microsoft.com/office/drawing/2014/main" id="{1C2D82F1-005F-4AC0-A66C-18055018E1E1}"/>
              </a:ext>
            </a:extLst>
          </p:cNvPr>
          <p:cNvSpPr>
            <a:spLocks noGrp="1"/>
          </p:cNvSpPr>
          <p:nvPr>
            <p:ph type="sldNum" idx="11"/>
          </p:nvPr>
        </p:nvSpPr>
        <p:spPr/>
        <p:txBody>
          <a:bodyPr/>
          <a:lstStyle>
            <a:lvl1pPr>
              <a:defRPr/>
            </a:lvl1pPr>
          </a:lstStyle>
          <a:p>
            <a:fld id="{474BBB0D-90ED-48BF-AEC9-68B64F9002C3}" type="slidenum">
              <a:rPr lang="de-DE" altLang="de-DE"/>
              <a:pPr/>
              <a:t>‹Nr.›</a:t>
            </a:fld>
            <a:endParaRPr lang="de-DE" altLang="de-DE"/>
          </a:p>
        </p:txBody>
      </p:sp>
    </p:spTree>
    <p:extLst>
      <p:ext uri="{BB962C8B-B14F-4D97-AF65-F5344CB8AC3E}">
        <p14:creationId xmlns:p14="http://schemas.microsoft.com/office/powerpoint/2010/main" val="35336421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2566E7-0DE9-400F-881A-88EA7492BF8F}"/>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FBF4EE3D-6DFE-4021-8C29-029E57B194A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Datumsplatzhalter 3">
            <a:extLst>
              <a:ext uri="{FF2B5EF4-FFF2-40B4-BE49-F238E27FC236}">
                <a16:creationId xmlns:a16="http://schemas.microsoft.com/office/drawing/2014/main" id="{6F017803-926C-4A1D-B590-A4073FB059EE}"/>
              </a:ext>
            </a:extLst>
          </p:cNvPr>
          <p:cNvSpPr>
            <a:spLocks noGrp="1"/>
          </p:cNvSpPr>
          <p:nvPr>
            <p:ph type="dt" idx="10"/>
          </p:nvPr>
        </p:nvSpPr>
        <p:spPr/>
        <p:txBody>
          <a:bodyPr/>
          <a:lstStyle>
            <a:lvl1pPr>
              <a:defRPr/>
            </a:lvl1pPr>
          </a:lstStyle>
          <a:p>
            <a:r>
              <a:rPr lang="de-DE" altLang="de-DE"/>
              <a:t>29.01.22</a:t>
            </a:r>
          </a:p>
        </p:txBody>
      </p:sp>
      <p:sp>
        <p:nvSpPr>
          <p:cNvPr id="5" name="Foliennummernplatzhalter 4">
            <a:extLst>
              <a:ext uri="{FF2B5EF4-FFF2-40B4-BE49-F238E27FC236}">
                <a16:creationId xmlns:a16="http://schemas.microsoft.com/office/drawing/2014/main" id="{5A72AB4B-2B77-4B59-B5D0-AB74E71B7350}"/>
              </a:ext>
            </a:extLst>
          </p:cNvPr>
          <p:cNvSpPr>
            <a:spLocks noGrp="1"/>
          </p:cNvSpPr>
          <p:nvPr>
            <p:ph type="sldNum" idx="11"/>
          </p:nvPr>
        </p:nvSpPr>
        <p:spPr/>
        <p:txBody>
          <a:bodyPr/>
          <a:lstStyle>
            <a:lvl1pPr>
              <a:defRPr/>
            </a:lvl1pPr>
          </a:lstStyle>
          <a:p>
            <a:fld id="{05B13221-3100-4399-97DD-C876D18A7410}" type="slidenum">
              <a:rPr lang="de-DE" altLang="de-DE"/>
              <a:pPr/>
              <a:t>‹Nr.›</a:t>
            </a:fld>
            <a:endParaRPr lang="de-DE" altLang="de-DE"/>
          </a:p>
        </p:txBody>
      </p:sp>
    </p:spTree>
    <p:extLst>
      <p:ext uri="{BB962C8B-B14F-4D97-AF65-F5344CB8AC3E}">
        <p14:creationId xmlns:p14="http://schemas.microsoft.com/office/powerpoint/2010/main" val="1943828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A7BBA5-DA10-47A4-8B0F-B654782EDC9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6ADCD8B-9700-434B-AA27-E167A283A9DD}"/>
              </a:ext>
            </a:extLst>
          </p:cNvPr>
          <p:cNvSpPr>
            <a:spLocks noGrp="1"/>
          </p:cNvSpPr>
          <p:nvPr>
            <p:ph sz="half" idx="1"/>
          </p:nvPr>
        </p:nvSpPr>
        <p:spPr>
          <a:xfrm>
            <a:off x="457200" y="1604963"/>
            <a:ext cx="4037013" cy="452278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1583D65B-5F90-4861-BDC4-745B3945F44F}"/>
              </a:ext>
            </a:extLst>
          </p:cNvPr>
          <p:cNvSpPr>
            <a:spLocks noGrp="1"/>
          </p:cNvSpPr>
          <p:nvPr>
            <p:ph sz="half" idx="2"/>
          </p:nvPr>
        </p:nvSpPr>
        <p:spPr>
          <a:xfrm>
            <a:off x="4646613" y="1604963"/>
            <a:ext cx="4037012" cy="452278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6C32532B-D95E-4F97-ACC1-87362C0E4000}"/>
              </a:ext>
            </a:extLst>
          </p:cNvPr>
          <p:cNvSpPr>
            <a:spLocks noGrp="1"/>
          </p:cNvSpPr>
          <p:nvPr>
            <p:ph type="dt" idx="10"/>
          </p:nvPr>
        </p:nvSpPr>
        <p:spPr/>
        <p:txBody>
          <a:bodyPr/>
          <a:lstStyle>
            <a:lvl1pPr>
              <a:defRPr/>
            </a:lvl1pPr>
          </a:lstStyle>
          <a:p>
            <a:r>
              <a:rPr lang="de-DE" altLang="de-DE"/>
              <a:t>29.01.22</a:t>
            </a:r>
          </a:p>
        </p:txBody>
      </p:sp>
      <p:sp>
        <p:nvSpPr>
          <p:cNvPr id="6" name="Foliennummernplatzhalter 5">
            <a:extLst>
              <a:ext uri="{FF2B5EF4-FFF2-40B4-BE49-F238E27FC236}">
                <a16:creationId xmlns:a16="http://schemas.microsoft.com/office/drawing/2014/main" id="{B994970E-A1E4-4A27-8FE0-0997149E9D66}"/>
              </a:ext>
            </a:extLst>
          </p:cNvPr>
          <p:cNvSpPr>
            <a:spLocks noGrp="1"/>
          </p:cNvSpPr>
          <p:nvPr>
            <p:ph type="sldNum" idx="11"/>
          </p:nvPr>
        </p:nvSpPr>
        <p:spPr/>
        <p:txBody>
          <a:bodyPr/>
          <a:lstStyle>
            <a:lvl1pPr>
              <a:defRPr/>
            </a:lvl1pPr>
          </a:lstStyle>
          <a:p>
            <a:fld id="{1245F163-4F12-42C1-B9E8-35A824F050F1}" type="slidenum">
              <a:rPr lang="de-DE" altLang="de-DE"/>
              <a:pPr/>
              <a:t>‹Nr.›</a:t>
            </a:fld>
            <a:endParaRPr lang="de-DE" altLang="de-DE"/>
          </a:p>
        </p:txBody>
      </p:sp>
    </p:spTree>
    <p:extLst>
      <p:ext uri="{BB962C8B-B14F-4D97-AF65-F5344CB8AC3E}">
        <p14:creationId xmlns:p14="http://schemas.microsoft.com/office/powerpoint/2010/main" val="795387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F21B73-A787-4D2E-AEA3-A3B135C9603F}"/>
              </a:ext>
            </a:extLst>
          </p:cNvPr>
          <p:cNvSpPr>
            <a:spLocks noGrp="1"/>
          </p:cNvSpPr>
          <p:nvPr>
            <p:ph type="title"/>
          </p:nvPr>
        </p:nvSpPr>
        <p:spPr>
          <a:xfrm>
            <a:off x="630238" y="365125"/>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90149A27-3B17-4E07-A0CC-06FFAF30A26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17909FA-C05A-4710-9D42-227657DDE28C}"/>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896E2FB-D354-4CDF-B8A0-1F6D5206912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C2BF63BE-27EB-4D3C-ACC2-9C9AC200789E}"/>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CE850395-7A72-4E2E-B09B-86BFD3C95D7C}"/>
              </a:ext>
            </a:extLst>
          </p:cNvPr>
          <p:cNvSpPr>
            <a:spLocks noGrp="1"/>
          </p:cNvSpPr>
          <p:nvPr>
            <p:ph type="dt" idx="10"/>
          </p:nvPr>
        </p:nvSpPr>
        <p:spPr/>
        <p:txBody>
          <a:bodyPr/>
          <a:lstStyle>
            <a:lvl1pPr>
              <a:defRPr/>
            </a:lvl1pPr>
          </a:lstStyle>
          <a:p>
            <a:r>
              <a:rPr lang="de-DE" altLang="de-DE"/>
              <a:t>29.01.22</a:t>
            </a:r>
          </a:p>
        </p:txBody>
      </p:sp>
      <p:sp>
        <p:nvSpPr>
          <p:cNvPr id="8" name="Foliennummernplatzhalter 7">
            <a:extLst>
              <a:ext uri="{FF2B5EF4-FFF2-40B4-BE49-F238E27FC236}">
                <a16:creationId xmlns:a16="http://schemas.microsoft.com/office/drawing/2014/main" id="{ACBB6A85-C18B-43B3-9094-C312E6386315}"/>
              </a:ext>
            </a:extLst>
          </p:cNvPr>
          <p:cNvSpPr>
            <a:spLocks noGrp="1"/>
          </p:cNvSpPr>
          <p:nvPr>
            <p:ph type="sldNum" idx="11"/>
          </p:nvPr>
        </p:nvSpPr>
        <p:spPr/>
        <p:txBody>
          <a:bodyPr/>
          <a:lstStyle>
            <a:lvl1pPr>
              <a:defRPr/>
            </a:lvl1pPr>
          </a:lstStyle>
          <a:p>
            <a:fld id="{67A3CEF3-E0AC-4C96-BC8B-8275ADB12D97}" type="slidenum">
              <a:rPr lang="de-DE" altLang="de-DE"/>
              <a:pPr/>
              <a:t>‹Nr.›</a:t>
            </a:fld>
            <a:endParaRPr lang="de-DE" altLang="de-DE"/>
          </a:p>
        </p:txBody>
      </p:sp>
    </p:spTree>
    <p:extLst>
      <p:ext uri="{BB962C8B-B14F-4D97-AF65-F5344CB8AC3E}">
        <p14:creationId xmlns:p14="http://schemas.microsoft.com/office/powerpoint/2010/main" val="38789709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4DF109-9380-45F2-8C57-8B9A9806924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306D356F-977A-45DF-BE1A-21240C969A6B}"/>
              </a:ext>
            </a:extLst>
          </p:cNvPr>
          <p:cNvSpPr>
            <a:spLocks noGrp="1"/>
          </p:cNvSpPr>
          <p:nvPr>
            <p:ph type="dt" idx="10"/>
          </p:nvPr>
        </p:nvSpPr>
        <p:spPr/>
        <p:txBody>
          <a:bodyPr/>
          <a:lstStyle>
            <a:lvl1pPr>
              <a:defRPr/>
            </a:lvl1pPr>
          </a:lstStyle>
          <a:p>
            <a:r>
              <a:rPr lang="de-DE" altLang="de-DE"/>
              <a:t>29.01.22</a:t>
            </a:r>
          </a:p>
        </p:txBody>
      </p:sp>
      <p:sp>
        <p:nvSpPr>
          <p:cNvPr id="4" name="Foliennummernplatzhalter 3">
            <a:extLst>
              <a:ext uri="{FF2B5EF4-FFF2-40B4-BE49-F238E27FC236}">
                <a16:creationId xmlns:a16="http://schemas.microsoft.com/office/drawing/2014/main" id="{E4FC4676-3B35-4E94-9DD7-82C292BA809D}"/>
              </a:ext>
            </a:extLst>
          </p:cNvPr>
          <p:cNvSpPr>
            <a:spLocks noGrp="1"/>
          </p:cNvSpPr>
          <p:nvPr>
            <p:ph type="sldNum" idx="11"/>
          </p:nvPr>
        </p:nvSpPr>
        <p:spPr/>
        <p:txBody>
          <a:bodyPr/>
          <a:lstStyle>
            <a:lvl1pPr>
              <a:defRPr/>
            </a:lvl1pPr>
          </a:lstStyle>
          <a:p>
            <a:fld id="{C0CF5623-6926-4890-9D6D-D9038278C89C}" type="slidenum">
              <a:rPr lang="de-DE" altLang="de-DE"/>
              <a:pPr/>
              <a:t>‹Nr.›</a:t>
            </a:fld>
            <a:endParaRPr lang="de-DE" altLang="de-DE"/>
          </a:p>
        </p:txBody>
      </p:sp>
    </p:spTree>
    <p:extLst>
      <p:ext uri="{BB962C8B-B14F-4D97-AF65-F5344CB8AC3E}">
        <p14:creationId xmlns:p14="http://schemas.microsoft.com/office/powerpoint/2010/main" val="2474573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D04C0389-C9CB-4362-82E4-D3C2C102DC05}"/>
              </a:ext>
            </a:extLst>
          </p:cNvPr>
          <p:cNvSpPr>
            <a:spLocks noGrp="1"/>
          </p:cNvSpPr>
          <p:nvPr>
            <p:ph type="dt" idx="10"/>
          </p:nvPr>
        </p:nvSpPr>
        <p:spPr/>
        <p:txBody>
          <a:bodyPr/>
          <a:lstStyle>
            <a:lvl1pPr>
              <a:defRPr/>
            </a:lvl1pPr>
          </a:lstStyle>
          <a:p>
            <a:r>
              <a:rPr lang="de-DE" altLang="de-DE"/>
              <a:t>29.01.22</a:t>
            </a:r>
          </a:p>
        </p:txBody>
      </p:sp>
      <p:sp>
        <p:nvSpPr>
          <p:cNvPr id="3" name="Foliennummernplatzhalter 2">
            <a:extLst>
              <a:ext uri="{FF2B5EF4-FFF2-40B4-BE49-F238E27FC236}">
                <a16:creationId xmlns:a16="http://schemas.microsoft.com/office/drawing/2014/main" id="{543DF6B9-5D09-4DEA-8CE0-51B6F58F4D40}"/>
              </a:ext>
            </a:extLst>
          </p:cNvPr>
          <p:cNvSpPr>
            <a:spLocks noGrp="1"/>
          </p:cNvSpPr>
          <p:nvPr>
            <p:ph type="sldNum" idx="11"/>
          </p:nvPr>
        </p:nvSpPr>
        <p:spPr/>
        <p:txBody>
          <a:bodyPr/>
          <a:lstStyle>
            <a:lvl1pPr>
              <a:defRPr/>
            </a:lvl1pPr>
          </a:lstStyle>
          <a:p>
            <a:fld id="{A4799F46-60FA-4998-9922-DECF54CCA17E}" type="slidenum">
              <a:rPr lang="de-DE" altLang="de-DE"/>
              <a:pPr/>
              <a:t>‹Nr.›</a:t>
            </a:fld>
            <a:endParaRPr lang="de-DE" altLang="de-DE"/>
          </a:p>
        </p:txBody>
      </p:sp>
    </p:spTree>
    <p:extLst>
      <p:ext uri="{BB962C8B-B14F-4D97-AF65-F5344CB8AC3E}">
        <p14:creationId xmlns:p14="http://schemas.microsoft.com/office/powerpoint/2010/main" val="4708877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FD4102-B3F8-4182-A06D-AAF09886FFB0}"/>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93777656-3A43-49F5-97DF-BDFBB8DD9E9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580EA4DE-F5DE-476E-9E84-A53EF868A72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561E8C4-1621-43B8-8D6D-76ED0751CA85}"/>
              </a:ext>
            </a:extLst>
          </p:cNvPr>
          <p:cNvSpPr>
            <a:spLocks noGrp="1"/>
          </p:cNvSpPr>
          <p:nvPr>
            <p:ph type="dt" idx="10"/>
          </p:nvPr>
        </p:nvSpPr>
        <p:spPr/>
        <p:txBody>
          <a:bodyPr/>
          <a:lstStyle>
            <a:lvl1pPr>
              <a:defRPr/>
            </a:lvl1pPr>
          </a:lstStyle>
          <a:p>
            <a:r>
              <a:rPr lang="de-DE" altLang="de-DE"/>
              <a:t>29.01.22</a:t>
            </a:r>
          </a:p>
        </p:txBody>
      </p:sp>
      <p:sp>
        <p:nvSpPr>
          <p:cNvPr id="6" name="Foliennummernplatzhalter 5">
            <a:extLst>
              <a:ext uri="{FF2B5EF4-FFF2-40B4-BE49-F238E27FC236}">
                <a16:creationId xmlns:a16="http://schemas.microsoft.com/office/drawing/2014/main" id="{8B4DBD4E-AE58-48E0-BFF2-2EE2FD474BE5}"/>
              </a:ext>
            </a:extLst>
          </p:cNvPr>
          <p:cNvSpPr>
            <a:spLocks noGrp="1"/>
          </p:cNvSpPr>
          <p:nvPr>
            <p:ph type="sldNum" idx="11"/>
          </p:nvPr>
        </p:nvSpPr>
        <p:spPr/>
        <p:txBody>
          <a:bodyPr/>
          <a:lstStyle>
            <a:lvl1pPr>
              <a:defRPr/>
            </a:lvl1pPr>
          </a:lstStyle>
          <a:p>
            <a:fld id="{30CD29A0-BB75-45A8-A2CF-8B599C7A760A}" type="slidenum">
              <a:rPr lang="de-DE" altLang="de-DE"/>
              <a:pPr/>
              <a:t>‹Nr.›</a:t>
            </a:fld>
            <a:endParaRPr lang="de-DE" altLang="de-DE"/>
          </a:p>
        </p:txBody>
      </p:sp>
    </p:spTree>
    <p:extLst>
      <p:ext uri="{BB962C8B-B14F-4D97-AF65-F5344CB8AC3E}">
        <p14:creationId xmlns:p14="http://schemas.microsoft.com/office/powerpoint/2010/main" val="1663495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0E0F1C-E191-4CEC-99B7-C01935067E9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6638761-0C13-45A7-86AD-53A9F15660A4}"/>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3D9820B-D22E-44F9-B55C-8C243FA4C068}"/>
              </a:ext>
            </a:extLst>
          </p:cNvPr>
          <p:cNvSpPr>
            <a:spLocks noGrp="1"/>
          </p:cNvSpPr>
          <p:nvPr>
            <p:ph type="dt" idx="10"/>
          </p:nvPr>
        </p:nvSpPr>
        <p:spPr/>
        <p:txBody>
          <a:bodyPr/>
          <a:lstStyle>
            <a:lvl1pPr>
              <a:defRPr/>
            </a:lvl1pPr>
          </a:lstStyle>
          <a:p>
            <a:r>
              <a:rPr lang="de-DE" altLang="de-DE"/>
              <a:t>29.01.22</a:t>
            </a:r>
          </a:p>
        </p:txBody>
      </p:sp>
      <p:sp>
        <p:nvSpPr>
          <p:cNvPr id="5" name="Foliennummernplatzhalter 4">
            <a:extLst>
              <a:ext uri="{FF2B5EF4-FFF2-40B4-BE49-F238E27FC236}">
                <a16:creationId xmlns:a16="http://schemas.microsoft.com/office/drawing/2014/main" id="{9D0D3FCF-5E1E-42C0-9D7E-1AC9D3206459}"/>
              </a:ext>
            </a:extLst>
          </p:cNvPr>
          <p:cNvSpPr>
            <a:spLocks noGrp="1"/>
          </p:cNvSpPr>
          <p:nvPr>
            <p:ph type="sldNum" idx="11"/>
          </p:nvPr>
        </p:nvSpPr>
        <p:spPr/>
        <p:txBody>
          <a:bodyPr/>
          <a:lstStyle>
            <a:lvl1pPr>
              <a:defRPr/>
            </a:lvl1pPr>
          </a:lstStyle>
          <a:p>
            <a:fld id="{0E2FAAF8-A365-498E-9B55-014EF0281D7F}" type="slidenum">
              <a:rPr lang="de-DE" altLang="de-DE"/>
              <a:pPr/>
              <a:t>‹Nr.›</a:t>
            </a:fld>
            <a:endParaRPr lang="de-DE" altLang="de-DE"/>
          </a:p>
        </p:txBody>
      </p:sp>
    </p:spTree>
    <p:extLst>
      <p:ext uri="{BB962C8B-B14F-4D97-AF65-F5344CB8AC3E}">
        <p14:creationId xmlns:p14="http://schemas.microsoft.com/office/powerpoint/2010/main" val="754090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40C428-A2B1-48DA-BDC0-D64E95344969}"/>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BC9F93EC-9747-46E5-B218-9CBFDDED958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ED6C17AE-D52B-49E3-9515-DAB263658E9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0D22911-BB33-4613-9C59-C9693B1A47CC}"/>
              </a:ext>
            </a:extLst>
          </p:cNvPr>
          <p:cNvSpPr>
            <a:spLocks noGrp="1"/>
          </p:cNvSpPr>
          <p:nvPr>
            <p:ph type="dt" idx="10"/>
          </p:nvPr>
        </p:nvSpPr>
        <p:spPr/>
        <p:txBody>
          <a:bodyPr/>
          <a:lstStyle>
            <a:lvl1pPr>
              <a:defRPr/>
            </a:lvl1pPr>
          </a:lstStyle>
          <a:p>
            <a:r>
              <a:rPr lang="de-DE" altLang="de-DE"/>
              <a:t>29.01.22</a:t>
            </a:r>
          </a:p>
        </p:txBody>
      </p:sp>
      <p:sp>
        <p:nvSpPr>
          <p:cNvPr id="6" name="Foliennummernplatzhalter 5">
            <a:extLst>
              <a:ext uri="{FF2B5EF4-FFF2-40B4-BE49-F238E27FC236}">
                <a16:creationId xmlns:a16="http://schemas.microsoft.com/office/drawing/2014/main" id="{44E7A506-F356-4203-8C9F-501792A58091}"/>
              </a:ext>
            </a:extLst>
          </p:cNvPr>
          <p:cNvSpPr>
            <a:spLocks noGrp="1"/>
          </p:cNvSpPr>
          <p:nvPr>
            <p:ph type="sldNum" idx="11"/>
          </p:nvPr>
        </p:nvSpPr>
        <p:spPr/>
        <p:txBody>
          <a:bodyPr/>
          <a:lstStyle>
            <a:lvl1pPr>
              <a:defRPr/>
            </a:lvl1pPr>
          </a:lstStyle>
          <a:p>
            <a:fld id="{F71CFE91-F881-4DEC-88D5-FB6463B9D6DC}" type="slidenum">
              <a:rPr lang="de-DE" altLang="de-DE"/>
              <a:pPr/>
              <a:t>‹Nr.›</a:t>
            </a:fld>
            <a:endParaRPr lang="de-DE" altLang="de-DE"/>
          </a:p>
        </p:txBody>
      </p:sp>
    </p:spTree>
    <p:extLst>
      <p:ext uri="{BB962C8B-B14F-4D97-AF65-F5344CB8AC3E}">
        <p14:creationId xmlns:p14="http://schemas.microsoft.com/office/powerpoint/2010/main" val="2978000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471F95-9A9E-4C91-96FD-22ED8314C0D2}"/>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D7B0DFC0-3AFE-42B0-ABB0-E80A5AC9549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E4306DF-3E92-4471-875A-8BB4DDC352A6}"/>
              </a:ext>
            </a:extLst>
          </p:cNvPr>
          <p:cNvSpPr>
            <a:spLocks noGrp="1"/>
          </p:cNvSpPr>
          <p:nvPr>
            <p:ph type="dt" idx="10"/>
          </p:nvPr>
        </p:nvSpPr>
        <p:spPr/>
        <p:txBody>
          <a:bodyPr/>
          <a:lstStyle>
            <a:lvl1pPr>
              <a:defRPr/>
            </a:lvl1pPr>
          </a:lstStyle>
          <a:p>
            <a:r>
              <a:rPr lang="de-DE" altLang="de-DE"/>
              <a:t>29.01.22</a:t>
            </a:r>
          </a:p>
        </p:txBody>
      </p:sp>
      <p:sp>
        <p:nvSpPr>
          <p:cNvPr id="5" name="Foliennummernplatzhalter 4">
            <a:extLst>
              <a:ext uri="{FF2B5EF4-FFF2-40B4-BE49-F238E27FC236}">
                <a16:creationId xmlns:a16="http://schemas.microsoft.com/office/drawing/2014/main" id="{0F917AEB-4F1E-426F-9719-439222F09C32}"/>
              </a:ext>
            </a:extLst>
          </p:cNvPr>
          <p:cNvSpPr>
            <a:spLocks noGrp="1"/>
          </p:cNvSpPr>
          <p:nvPr>
            <p:ph type="sldNum" idx="11"/>
          </p:nvPr>
        </p:nvSpPr>
        <p:spPr/>
        <p:txBody>
          <a:bodyPr/>
          <a:lstStyle>
            <a:lvl1pPr>
              <a:defRPr/>
            </a:lvl1pPr>
          </a:lstStyle>
          <a:p>
            <a:fld id="{EB6AF194-901F-42A2-8883-A9B8B0735BC7}" type="slidenum">
              <a:rPr lang="de-DE" altLang="de-DE"/>
              <a:pPr/>
              <a:t>‹Nr.›</a:t>
            </a:fld>
            <a:endParaRPr lang="de-DE" altLang="de-DE"/>
          </a:p>
        </p:txBody>
      </p:sp>
    </p:spTree>
    <p:extLst>
      <p:ext uri="{BB962C8B-B14F-4D97-AF65-F5344CB8AC3E}">
        <p14:creationId xmlns:p14="http://schemas.microsoft.com/office/powerpoint/2010/main" val="20443262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288F4CD0-C5F0-4A44-B7C8-8B4C3266CEED}"/>
              </a:ext>
            </a:extLst>
          </p:cNvPr>
          <p:cNvSpPr>
            <a:spLocks noGrp="1"/>
          </p:cNvSpPr>
          <p:nvPr>
            <p:ph type="title" orient="vert"/>
          </p:nvPr>
        </p:nvSpPr>
        <p:spPr>
          <a:xfrm>
            <a:off x="6627813" y="1604963"/>
            <a:ext cx="2055812" cy="4522787"/>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007D07C-31E1-46B7-8D03-92923AB0E195}"/>
              </a:ext>
            </a:extLst>
          </p:cNvPr>
          <p:cNvSpPr>
            <a:spLocks noGrp="1"/>
          </p:cNvSpPr>
          <p:nvPr>
            <p:ph type="body" orient="vert" idx="1"/>
          </p:nvPr>
        </p:nvSpPr>
        <p:spPr>
          <a:xfrm>
            <a:off x="457200" y="1604963"/>
            <a:ext cx="6018213" cy="452278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6CEE58F-43F5-4028-B83C-0A88CF8F0EA5}"/>
              </a:ext>
            </a:extLst>
          </p:cNvPr>
          <p:cNvSpPr>
            <a:spLocks noGrp="1"/>
          </p:cNvSpPr>
          <p:nvPr>
            <p:ph type="dt" idx="10"/>
          </p:nvPr>
        </p:nvSpPr>
        <p:spPr/>
        <p:txBody>
          <a:bodyPr/>
          <a:lstStyle>
            <a:lvl1pPr>
              <a:defRPr/>
            </a:lvl1pPr>
          </a:lstStyle>
          <a:p>
            <a:r>
              <a:rPr lang="de-DE" altLang="de-DE"/>
              <a:t>29.01.22</a:t>
            </a:r>
          </a:p>
        </p:txBody>
      </p:sp>
      <p:sp>
        <p:nvSpPr>
          <p:cNvPr id="5" name="Foliennummernplatzhalter 4">
            <a:extLst>
              <a:ext uri="{FF2B5EF4-FFF2-40B4-BE49-F238E27FC236}">
                <a16:creationId xmlns:a16="http://schemas.microsoft.com/office/drawing/2014/main" id="{1A059EA2-509F-4143-92A9-67960349C817}"/>
              </a:ext>
            </a:extLst>
          </p:cNvPr>
          <p:cNvSpPr>
            <a:spLocks noGrp="1"/>
          </p:cNvSpPr>
          <p:nvPr>
            <p:ph type="sldNum" idx="11"/>
          </p:nvPr>
        </p:nvSpPr>
        <p:spPr/>
        <p:txBody>
          <a:bodyPr/>
          <a:lstStyle>
            <a:lvl1pPr>
              <a:defRPr/>
            </a:lvl1pPr>
          </a:lstStyle>
          <a:p>
            <a:fld id="{18E1028B-2126-41D2-9D1C-0E2E156F529F}" type="slidenum">
              <a:rPr lang="de-DE" altLang="de-DE"/>
              <a:pPr/>
              <a:t>‹Nr.›</a:t>
            </a:fld>
            <a:endParaRPr lang="de-DE" altLang="de-DE"/>
          </a:p>
        </p:txBody>
      </p:sp>
    </p:spTree>
    <p:extLst>
      <p:ext uri="{BB962C8B-B14F-4D97-AF65-F5344CB8AC3E}">
        <p14:creationId xmlns:p14="http://schemas.microsoft.com/office/powerpoint/2010/main" val="3773955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99A9AF-0653-4C5A-8B1E-AA9EC8AEA454}"/>
              </a:ext>
            </a:extLst>
          </p:cNvPr>
          <p:cNvSpPr>
            <a:spLocks noGrp="1"/>
          </p:cNvSpPr>
          <p:nvPr>
            <p:ph type="title"/>
          </p:nvPr>
        </p:nvSpPr>
        <p:spPr>
          <a:xfrm>
            <a:off x="685800" y="2130425"/>
            <a:ext cx="7769225" cy="1466850"/>
          </a:xfrm>
        </p:spPr>
        <p:txBody>
          <a:bodyPr/>
          <a:lstStyle/>
          <a:p>
            <a:r>
              <a:rPr lang="de-DE"/>
              <a:t>Mastertitelformat bearbeiten</a:t>
            </a:r>
          </a:p>
        </p:txBody>
      </p:sp>
      <p:sp>
        <p:nvSpPr>
          <p:cNvPr id="3" name="Datumsplatzhalter 2">
            <a:extLst>
              <a:ext uri="{FF2B5EF4-FFF2-40B4-BE49-F238E27FC236}">
                <a16:creationId xmlns:a16="http://schemas.microsoft.com/office/drawing/2014/main" id="{DEEFE859-322B-40C5-98CC-EF496390D244}"/>
              </a:ext>
            </a:extLst>
          </p:cNvPr>
          <p:cNvSpPr>
            <a:spLocks noGrp="1"/>
          </p:cNvSpPr>
          <p:nvPr>
            <p:ph type="dt" idx="10"/>
          </p:nvPr>
        </p:nvSpPr>
        <p:spPr>
          <a:xfrm>
            <a:off x="457200" y="6356350"/>
            <a:ext cx="2130425" cy="361950"/>
          </a:xfrm>
        </p:spPr>
        <p:txBody>
          <a:bodyPr/>
          <a:lstStyle>
            <a:lvl1pPr>
              <a:defRPr/>
            </a:lvl1pPr>
          </a:lstStyle>
          <a:p>
            <a:r>
              <a:rPr lang="de-DE" altLang="de-DE"/>
              <a:t>29.01.22</a:t>
            </a:r>
          </a:p>
        </p:txBody>
      </p:sp>
      <p:sp>
        <p:nvSpPr>
          <p:cNvPr id="4" name="Foliennummernplatzhalter 3">
            <a:extLst>
              <a:ext uri="{FF2B5EF4-FFF2-40B4-BE49-F238E27FC236}">
                <a16:creationId xmlns:a16="http://schemas.microsoft.com/office/drawing/2014/main" id="{E30C8E3F-267F-49CE-B384-BF22DEF5D446}"/>
              </a:ext>
            </a:extLst>
          </p:cNvPr>
          <p:cNvSpPr>
            <a:spLocks noGrp="1"/>
          </p:cNvSpPr>
          <p:nvPr>
            <p:ph type="sldNum" idx="11"/>
          </p:nvPr>
        </p:nvSpPr>
        <p:spPr>
          <a:xfrm>
            <a:off x="6553200" y="6356350"/>
            <a:ext cx="2130425" cy="361950"/>
          </a:xfrm>
        </p:spPr>
        <p:txBody>
          <a:bodyPr/>
          <a:lstStyle>
            <a:lvl1pPr>
              <a:defRPr/>
            </a:lvl1pPr>
          </a:lstStyle>
          <a:p>
            <a:fld id="{FAE8A398-B5B4-49B6-83D6-3409A5A96160}" type="slidenum">
              <a:rPr lang="de-DE" altLang="de-DE"/>
              <a:pPr/>
              <a:t>‹Nr.›</a:t>
            </a:fld>
            <a:endParaRPr lang="de-DE" altLang="de-DE"/>
          </a:p>
        </p:txBody>
      </p:sp>
    </p:spTree>
    <p:extLst>
      <p:ext uri="{BB962C8B-B14F-4D97-AF65-F5344CB8AC3E}">
        <p14:creationId xmlns:p14="http://schemas.microsoft.com/office/powerpoint/2010/main" val="9196670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9C9526-16ED-4257-8F8F-82A3C93810B1}"/>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275C10CE-50C0-438B-B841-3F37AC7FC45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178C6945-2E9C-4A9E-B611-45D2B7A50A3B}"/>
              </a:ext>
            </a:extLst>
          </p:cNvPr>
          <p:cNvSpPr>
            <a:spLocks noGrp="1"/>
          </p:cNvSpPr>
          <p:nvPr>
            <p:ph type="dt" idx="10"/>
          </p:nvPr>
        </p:nvSpPr>
        <p:spPr/>
        <p:txBody>
          <a:bodyPr/>
          <a:lstStyle>
            <a:lvl1pPr>
              <a:defRPr/>
            </a:lvl1pPr>
          </a:lstStyle>
          <a:p>
            <a:r>
              <a:rPr lang="de-DE" altLang="de-DE"/>
              <a:t>29.01.22</a:t>
            </a:r>
          </a:p>
        </p:txBody>
      </p:sp>
      <p:sp>
        <p:nvSpPr>
          <p:cNvPr id="5" name="Foliennummernplatzhalter 4">
            <a:extLst>
              <a:ext uri="{FF2B5EF4-FFF2-40B4-BE49-F238E27FC236}">
                <a16:creationId xmlns:a16="http://schemas.microsoft.com/office/drawing/2014/main" id="{83CD995B-0852-4C81-A979-78A54966AD7B}"/>
              </a:ext>
            </a:extLst>
          </p:cNvPr>
          <p:cNvSpPr>
            <a:spLocks noGrp="1"/>
          </p:cNvSpPr>
          <p:nvPr>
            <p:ph type="sldNum" idx="11"/>
          </p:nvPr>
        </p:nvSpPr>
        <p:spPr/>
        <p:txBody>
          <a:bodyPr/>
          <a:lstStyle>
            <a:lvl1pPr>
              <a:defRPr/>
            </a:lvl1pPr>
          </a:lstStyle>
          <a:p>
            <a:fld id="{055D6C2B-D7D9-4FEA-89C1-027F722E4FCC}" type="slidenum">
              <a:rPr lang="de-DE" altLang="de-DE"/>
              <a:pPr/>
              <a:t>‹Nr.›</a:t>
            </a:fld>
            <a:endParaRPr lang="de-DE" altLang="de-DE"/>
          </a:p>
        </p:txBody>
      </p:sp>
    </p:spTree>
    <p:extLst>
      <p:ext uri="{BB962C8B-B14F-4D97-AF65-F5344CB8AC3E}">
        <p14:creationId xmlns:p14="http://schemas.microsoft.com/office/powerpoint/2010/main" val="16673941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73A899-AC1E-4275-A3EA-44C3C230E93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E4266DE-B429-4A23-B50C-4A62C8793FE2}"/>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5311C9F-A71C-4099-A8DB-139EAD4803EB}"/>
              </a:ext>
            </a:extLst>
          </p:cNvPr>
          <p:cNvSpPr>
            <a:spLocks noGrp="1"/>
          </p:cNvSpPr>
          <p:nvPr>
            <p:ph type="dt" idx="10"/>
          </p:nvPr>
        </p:nvSpPr>
        <p:spPr/>
        <p:txBody>
          <a:bodyPr/>
          <a:lstStyle>
            <a:lvl1pPr>
              <a:defRPr/>
            </a:lvl1pPr>
          </a:lstStyle>
          <a:p>
            <a:r>
              <a:rPr lang="de-DE" altLang="de-DE"/>
              <a:t>29.01.22</a:t>
            </a:r>
          </a:p>
        </p:txBody>
      </p:sp>
      <p:sp>
        <p:nvSpPr>
          <p:cNvPr id="5" name="Foliennummernplatzhalter 4">
            <a:extLst>
              <a:ext uri="{FF2B5EF4-FFF2-40B4-BE49-F238E27FC236}">
                <a16:creationId xmlns:a16="http://schemas.microsoft.com/office/drawing/2014/main" id="{CF1AB06A-06D3-4E54-84BE-C9F87E60C56C}"/>
              </a:ext>
            </a:extLst>
          </p:cNvPr>
          <p:cNvSpPr>
            <a:spLocks noGrp="1"/>
          </p:cNvSpPr>
          <p:nvPr>
            <p:ph type="sldNum" idx="11"/>
          </p:nvPr>
        </p:nvSpPr>
        <p:spPr/>
        <p:txBody>
          <a:bodyPr/>
          <a:lstStyle>
            <a:lvl1pPr>
              <a:defRPr/>
            </a:lvl1pPr>
          </a:lstStyle>
          <a:p>
            <a:fld id="{FBD8B950-B33C-4B2C-BC3A-A94F7EC7ABE8}" type="slidenum">
              <a:rPr lang="de-DE" altLang="de-DE"/>
              <a:pPr/>
              <a:t>‹Nr.›</a:t>
            </a:fld>
            <a:endParaRPr lang="de-DE" altLang="de-DE"/>
          </a:p>
        </p:txBody>
      </p:sp>
    </p:spTree>
    <p:extLst>
      <p:ext uri="{BB962C8B-B14F-4D97-AF65-F5344CB8AC3E}">
        <p14:creationId xmlns:p14="http://schemas.microsoft.com/office/powerpoint/2010/main" val="22446917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795B2F-0E1A-49F0-98B6-A265CEB1B300}"/>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14E29A4B-4EEF-42E3-9609-C6AE50411AF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Datumsplatzhalter 3">
            <a:extLst>
              <a:ext uri="{FF2B5EF4-FFF2-40B4-BE49-F238E27FC236}">
                <a16:creationId xmlns:a16="http://schemas.microsoft.com/office/drawing/2014/main" id="{9B4EA206-AB7D-4143-AA34-D28D39D2E4BC}"/>
              </a:ext>
            </a:extLst>
          </p:cNvPr>
          <p:cNvSpPr>
            <a:spLocks noGrp="1"/>
          </p:cNvSpPr>
          <p:nvPr>
            <p:ph type="dt" idx="10"/>
          </p:nvPr>
        </p:nvSpPr>
        <p:spPr/>
        <p:txBody>
          <a:bodyPr/>
          <a:lstStyle>
            <a:lvl1pPr>
              <a:defRPr/>
            </a:lvl1pPr>
          </a:lstStyle>
          <a:p>
            <a:r>
              <a:rPr lang="de-DE" altLang="de-DE"/>
              <a:t>29.01.22</a:t>
            </a:r>
          </a:p>
        </p:txBody>
      </p:sp>
      <p:sp>
        <p:nvSpPr>
          <p:cNvPr id="5" name="Foliennummernplatzhalter 4">
            <a:extLst>
              <a:ext uri="{FF2B5EF4-FFF2-40B4-BE49-F238E27FC236}">
                <a16:creationId xmlns:a16="http://schemas.microsoft.com/office/drawing/2014/main" id="{36CCFB4B-6BBF-4351-A72B-4FDCCC3F072B}"/>
              </a:ext>
            </a:extLst>
          </p:cNvPr>
          <p:cNvSpPr>
            <a:spLocks noGrp="1"/>
          </p:cNvSpPr>
          <p:nvPr>
            <p:ph type="sldNum" idx="11"/>
          </p:nvPr>
        </p:nvSpPr>
        <p:spPr/>
        <p:txBody>
          <a:bodyPr/>
          <a:lstStyle>
            <a:lvl1pPr>
              <a:defRPr/>
            </a:lvl1pPr>
          </a:lstStyle>
          <a:p>
            <a:fld id="{C8F345ED-74F8-47C0-A42F-4F0100798236}" type="slidenum">
              <a:rPr lang="de-DE" altLang="de-DE"/>
              <a:pPr/>
              <a:t>‹Nr.›</a:t>
            </a:fld>
            <a:endParaRPr lang="de-DE" altLang="de-DE"/>
          </a:p>
        </p:txBody>
      </p:sp>
    </p:spTree>
    <p:extLst>
      <p:ext uri="{BB962C8B-B14F-4D97-AF65-F5344CB8AC3E}">
        <p14:creationId xmlns:p14="http://schemas.microsoft.com/office/powerpoint/2010/main" val="38243234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6BE1A0-CE3A-4926-960B-036088CA3646}"/>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1C7624E-75B1-453F-B87A-069A078051BA}"/>
              </a:ext>
            </a:extLst>
          </p:cNvPr>
          <p:cNvSpPr>
            <a:spLocks noGrp="1"/>
          </p:cNvSpPr>
          <p:nvPr>
            <p:ph sz="half" idx="1"/>
          </p:nvPr>
        </p:nvSpPr>
        <p:spPr>
          <a:xfrm>
            <a:off x="457200" y="1604963"/>
            <a:ext cx="4037013" cy="452278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60BD2A08-77BB-4328-A764-6679382D8D95}"/>
              </a:ext>
            </a:extLst>
          </p:cNvPr>
          <p:cNvSpPr>
            <a:spLocks noGrp="1"/>
          </p:cNvSpPr>
          <p:nvPr>
            <p:ph sz="half" idx="2"/>
          </p:nvPr>
        </p:nvSpPr>
        <p:spPr>
          <a:xfrm>
            <a:off x="4646613" y="1604963"/>
            <a:ext cx="4037012" cy="452278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6A3EBD80-9382-4584-B3F9-2641E76E30B7}"/>
              </a:ext>
            </a:extLst>
          </p:cNvPr>
          <p:cNvSpPr>
            <a:spLocks noGrp="1"/>
          </p:cNvSpPr>
          <p:nvPr>
            <p:ph type="dt" idx="10"/>
          </p:nvPr>
        </p:nvSpPr>
        <p:spPr/>
        <p:txBody>
          <a:bodyPr/>
          <a:lstStyle>
            <a:lvl1pPr>
              <a:defRPr/>
            </a:lvl1pPr>
          </a:lstStyle>
          <a:p>
            <a:r>
              <a:rPr lang="de-DE" altLang="de-DE"/>
              <a:t>29.01.22</a:t>
            </a:r>
          </a:p>
        </p:txBody>
      </p:sp>
      <p:sp>
        <p:nvSpPr>
          <p:cNvPr id="6" name="Foliennummernplatzhalter 5">
            <a:extLst>
              <a:ext uri="{FF2B5EF4-FFF2-40B4-BE49-F238E27FC236}">
                <a16:creationId xmlns:a16="http://schemas.microsoft.com/office/drawing/2014/main" id="{2004E605-E4E9-4972-88BB-2D80F63C777C}"/>
              </a:ext>
            </a:extLst>
          </p:cNvPr>
          <p:cNvSpPr>
            <a:spLocks noGrp="1"/>
          </p:cNvSpPr>
          <p:nvPr>
            <p:ph type="sldNum" idx="11"/>
          </p:nvPr>
        </p:nvSpPr>
        <p:spPr/>
        <p:txBody>
          <a:bodyPr/>
          <a:lstStyle>
            <a:lvl1pPr>
              <a:defRPr/>
            </a:lvl1pPr>
          </a:lstStyle>
          <a:p>
            <a:fld id="{217FA78F-8372-433B-AE68-3373C58C3CB6}" type="slidenum">
              <a:rPr lang="de-DE" altLang="de-DE"/>
              <a:pPr/>
              <a:t>‹Nr.›</a:t>
            </a:fld>
            <a:endParaRPr lang="de-DE" altLang="de-DE"/>
          </a:p>
        </p:txBody>
      </p:sp>
    </p:spTree>
    <p:extLst>
      <p:ext uri="{BB962C8B-B14F-4D97-AF65-F5344CB8AC3E}">
        <p14:creationId xmlns:p14="http://schemas.microsoft.com/office/powerpoint/2010/main" val="26637256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CC1697-2705-4855-A1DA-ACFCEA6DDD0B}"/>
              </a:ext>
            </a:extLst>
          </p:cNvPr>
          <p:cNvSpPr>
            <a:spLocks noGrp="1"/>
          </p:cNvSpPr>
          <p:nvPr>
            <p:ph type="title"/>
          </p:nvPr>
        </p:nvSpPr>
        <p:spPr>
          <a:xfrm>
            <a:off x="630238" y="365125"/>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E1AA93D3-821A-45DB-94A1-73B71B5361B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F6320528-2597-4666-9E7D-55BBD476FBD4}"/>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DD0A9C32-5002-451D-8108-AEFF7330FE9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1B626FA-6F6F-4BC3-AE82-9EA914F1DB0D}"/>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5B1EFF9F-EE5F-45BD-9E0B-95534FF06A9A}"/>
              </a:ext>
            </a:extLst>
          </p:cNvPr>
          <p:cNvSpPr>
            <a:spLocks noGrp="1"/>
          </p:cNvSpPr>
          <p:nvPr>
            <p:ph type="dt" idx="10"/>
          </p:nvPr>
        </p:nvSpPr>
        <p:spPr/>
        <p:txBody>
          <a:bodyPr/>
          <a:lstStyle>
            <a:lvl1pPr>
              <a:defRPr/>
            </a:lvl1pPr>
          </a:lstStyle>
          <a:p>
            <a:r>
              <a:rPr lang="de-DE" altLang="de-DE"/>
              <a:t>29.01.22</a:t>
            </a:r>
          </a:p>
        </p:txBody>
      </p:sp>
      <p:sp>
        <p:nvSpPr>
          <p:cNvPr id="8" name="Foliennummernplatzhalter 7">
            <a:extLst>
              <a:ext uri="{FF2B5EF4-FFF2-40B4-BE49-F238E27FC236}">
                <a16:creationId xmlns:a16="http://schemas.microsoft.com/office/drawing/2014/main" id="{6E3C5F8B-AC50-450D-9186-1388F5085A3F}"/>
              </a:ext>
            </a:extLst>
          </p:cNvPr>
          <p:cNvSpPr>
            <a:spLocks noGrp="1"/>
          </p:cNvSpPr>
          <p:nvPr>
            <p:ph type="sldNum" idx="11"/>
          </p:nvPr>
        </p:nvSpPr>
        <p:spPr/>
        <p:txBody>
          <a:bodyPr/>
          <a:lstStyle>
            <a:lvl1pPr>
              <a:defRPr/>
            </a:lvl1pPr>
          </a:lstStyle>
          <a:p>
            <a:fld id="{29B54255-3CDA-4D04-9FFE-6613EDF1A9D9}" type="slidenum">
              <a:rPr lang="de-DE" altLang="de-DE"/>
              <a:pPr/>
              <a:t>‹Nr.›</a:t>
            </a:fld>
            <a:endParaRPr lang="de-DE" altLang="de-DE"/>
          </a:p>
        </p:txBody>
      </p:sp>
    </p:spTree>
    <p:extLst>
      <p:ext uri="{BB962C8B-B14F-4D97-AF65-F5344CB8AC3E}">
        <p14:creationId xmlns:p14="http://schemas.microsoft.com/office/powerpoint/2010/main" val="3310185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A32C48-EA58-4656-8BE7-22E49960669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3A2C5217-8AD2-44BB-956D-71559ACA91E0}"/>
              </a:ext>
            </a:extLst>
          </p:cNvPr>
          <p:cNvSpPr>
            <a:spLocks noGrp="1"/>
          </p:cNvSpPr>
          <p:nvPr>
            <p:ph type="dt" idx="10"/>
          </p:nvPr>
        </p:nvSpPr>
        <p:spPr/>
        <p:txBody>
          <a:bodyPr/>
          <a:lstStyle>
            <a:lvl1pPr>
              <a:defRPr/>
            </a:lvl1pPr>
          </a:lstStyle>
          <a:p>
            <a:r>
              <a:rPr lang="de-DE" altLang="de-DE"/>
              <a:t>29.01.22</a:t>
            </a:r>
          </a:p>
        </p:txBody>
      </p:sp>
      <p:sp>
        <p:nvSpPr>
          <p:cNvPr id="4" name="Foliennummernplatzhalter 3">
            <a:extLst>
              <a:ext uri="{FF2B5EF4-FFF2-40B4-BE49-F238E27FC236}">
                <a16:creationId xmlns:a16="http://schemas.microsoft.com/office/drawing/2014/main" id="{AEA797F0-6679-4BDB-868C-AD92AB8AF796}"/>
              </a:ext>
            </a:extLst>
          </p:cNvPr>
          <p:cNvSpPr>
            <a:spLocks noGrp="1"/>
          </p:cNvSpPr>
          <p:nvPr>
            <p:ph type="sldNum" idx="11"/>
          </p:nvPr>
        </p:nvSpPr>
        <p:spPr/>
        <p:txBody>
          <a:bodyPr/>
          <a:lstStyle>
            <a:lvl1pPr>
              <a:defRPr/>
            </a:lvl1pPr>
          </a:lstStyle>
          <a:p>
            <a:fld id="{91BF496E-77EB-490B-A53E-9A435BF73584}" type="slidenum">
              <a:rPr lang="de-DE" altLang="de-DE"/>
              <a:pPr/>
              <a:t>‹Nr.›</a:t>
            </a:fld>
            <a:endParaRPr lang="de-DE" altLang="de-DE"/>
          </a:p>
        </p:txBody>
      </p:sp>
    </p:spTree>
    <p:extLst>
      <p:ext uri="{BB962C8B-B14F-4D97-AF65-F5344CB8AC3E}">
        <p14:creationId xmlns:p14="http://schemas.microsoft.com/office/powerpoint/2010/main" val="882923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40E103-7488-4F49-863D-A2FDADF54BB2}"/>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61E599B-8532-494D-9976-15590887CBB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Datumsplatzhalter 3">
            <a:extLst>
              <a:ext uri="{FF2B5EF4-FFF2-40B4-BE49-F238E27FC236}">
                <a16:creationId xmlns:a16="http://schemas.microsoft.com/office/drawing/2014/main" id="{3B8C0E3B-83A3-454C-83A4-C6AD0F9D1382}"/>
              </a:ext>
            </a:extLst>
          </p:cNvPr>
          <p:cNvSpPr>
            <a:spLocks noGrp="1"/>
          </p:cNvSpPr>
          <p:nvPr>
            <p:ph type="dt" idx="10"/>
          </p:nvPr>
        </p:nvSpPr>
        <p:spPr/>
        <p:txBody>
          <a:bodyPr/>
          <a:lstStyle>
            <a:lvl1pPr>
              <a:defRPr/>
            </a:lvl1pPr>
          </a:lstStyle>
          <a:p>
            <a:r>
              <a:rPr lang="de-DE" altLang="de-DE"/>
              <a:t>29.01.22</a:t>
            </a:r>
          </a:p>
        </p:txBody>
      </p:sp>
      <p:sp>
        <p:nvSpPr>
          <p:cNvPr id="5" name="Foliennummernplatzhalter 4">
            <a:extLst>
              <a:ext uri="{FF2B5EF4-FFF2-40B4-BE49-F238E27FC236}">
                <a16:creationId xmlns:a16="http://schemas.microsoft.com/office/drawing/2014/main" id="{90D429E8-3908-4058-BAAA-56C751CCCEFB}"/>
              </a:ext>
            </a:extLst>
          </p:cNvPr>
          <p:cNvSpPr>
            <a:spLocks noGrp="1"/>
          </p:cNvSpPr>
          <p:nvPr>
            <p:ph type="sldNum" idx="11"/>
          </p:nvPr>
        </p:nvSpPr>
        <p:spPr/>
        <p:txBody>
          <a:bodyPr/>
          <a:lstStyle>
            <a:lvl1pPr>
              <a:defRPr/>
            </a:lvl1pPr>
          </a:lstStyle>
          <a:p>
            <a:fld id="{DEC2C7C0-910C-463F-84E9-1A8C8D5C344B}" type="slidenum">
              <a:rPr lang="de-DE" altLang="de-DE"/>
              <a:pPr/>
              <a:t>‹Nr.›</a:t>
            </a:fld>
            <a:endParaRPr lang="de-DE" altLang="de-DE"/>
          </a:p>
        </p:txBody>
      </p:sp>
    </p:spTree>
    <p:extLst>
      <p:ext uri="{BB962C8B-B14F-4D97-AF65-F5344CB8AC3E}">
        <p14:creationId xmlns:p14="http://schemas.microsoft.com/office/powerpoint/2010/main" val="3887299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A24A7DC0-360F-487F-84C0-63CA7FFFEF84}"/>
              </a:ext>
            </a:extLst>
          </p:cNvPr>
          <p:cNvSpPr>
            <a:spLocks noGrp="1"/>
          </p:cNvSpPr>
          <p:nvPr>
            <p:ph type="dt" idx="10"/>
          </p:nvPr>
        </p:nvSpPr>
        <p:spPr/>
        <p:txBody>
          <a:bodyPr/>
          <a:lstStyle>
            <a:lvl1pPr>
              <a:defRPr/>
            </a:lvl1pPr>
          </a:lstStyle>
          <a:p>
            <a:r>
              <a:rPr lang="de-DE" altLang="de-DE"/>
              <a:t>29.01.22</a:t>
            </a:r>
          </a:p>
        </p:txBody>
      </p:sp>
      <p:sp>
        <p:nvSpPr>
          <p:cNvPr id="3" name="Foliennummernplatzhalter 2">
            <a:extLst>
              <a:ext uri="{FF2B5EF4-FFF2-40B4-BE49-F238E27FC236}">
                <a16:creationId xmlns:a16="http://schemas.microsoft.com/office/drawing/2014/main" id="{667AAB40-AEF2-43F9-B404-36D529312811}"/>
              </a:ext>
            </a:extLst>
          </p:cNvPr>
          <p:cNvSpPr>
            <a:spLocks noGrp="1"/>
          </p:cNvSpPr>
          <p:nvPr>
            <p:ph type="sldNum" idx="11"/>
          </p:nvPr>
        </p:nvSpPr>
        <p:spPr/>
        <p:txBody>
          <a:bodyPr/>
          <a:lstStyle>
            <a:lvl1pPr>
              <a:defRPr/>
            </a:lvl1pPr>
          </a:lstStyle>
          <a:p>
            <a:fld id="{FEFF113D-3676-4CA9-A757-CD8199DCA456}" type="slidenum">
              <a:rPr lang="de-DE" altLang="de-DE"/>
              <a:pPr/>
              <a:t>‹Nr.›</a:t>
            </a:fld>
            <a:endParaRPr lang="de-DE" altLang="de-DE"/>
          </a:p>
        </p:txBody>
      </p:sp>
    </p:spTree>
    <p:extLst>
      <p:ext uri="{BB962C8B-B14F-4D97-AF65-F5344CB8AC3E}">
        <p14:creationId xmlns:p14="http://schemas.microsoft.com/office/powerpoint/2010/main" val="6604313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D41535-57EF-4FC9-9A69-AF73C9BE66C4}"/>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269C5D5-8848-4ED3-BE04-1D478D9F60D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510969B1-7713-462F-ADA8-D53993F7392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36771F7-CBD1-448F-BDD7-E18DD83E7C88}"/>
              </a:ext>
            </a:extLst>
          </p:cNvPr>
          <p:cNvSpPr>
            <a:spLocks noGrp="1"/>
          </p:cNvSpPr>
          <p:nvPr>
            <p:ph type="dt" idx="10"/>
          </p:nvPr>
        </p:nvSpPr>
        <p:spPr/>
        <p:txBody>
          <a:bodyPr/>
          <a:lstStyle>
            <a:lvl1pPr>
              <a:defRPr/>
            </a:lvl1pPr>
          </a:lstStyle>
          <a:p>
            <a:r>
              <a:rPr lang="de-DE" altLang="de-DE"/>
              <a:t>29.01.22</a:t>
            </a:r>
          </a:p>
        </p:txBody>
      </p:sp>
      <p:sp>
        <p:nvSpPr>
          <p:cNvPr id="6" name="Foliennummernplatzhalter 5">
            <a:extLst>
              <a:ext uri="{FF2B5EF4-FFF2-40B4-BE49-F238E27FC236}">
                <a16:creationId xmlns:a16="http://schemas.microsoft.com/office/drawing/2014/main" id="{3030C610-5F8F-4171-B461-087997D1D4A1}"/>
              </a:ext>
            </a:extLst>
          </p:cNvPr>
          <p:cNvSpPr>
            <a:spLocks noGrp="1"/>
          </p:cNvSpPr>
          <p:nvPr>
            <p:ph type="sldNum" idx="11"/>
          </p:nvPr>
        </p:nvSpPr>
        <p:spPr/>
        <p:txBody>
          <a:bodyPr/>
          <a:lstStyle>
            <a:lvl1pPr>
              <a:defRPr/>
            </a:lvl1pPr>
          </a:lstStyle>
          <a:p>
            <a:fld id="{ADDEC419-8E5A-4825-BE10-FB050FB069DA}" type="slidenum">
              <a:rPr lang="de-DE" altLang="de-DE"/>
              <a:pPr/>
              <a:t>‹Nr.›</a:t>
            </a:fld>
            <a:endParaRPr lang="de-DE" altLang="de-DE"/>
          </a:p>
        </p:txBody>
      </p:sp>
    </p:spTree>
    <p:extLst>
      <p:ext uri="{BB962C8B-B14F-4D97-AF65-F5344CB8AC3E}">
        <p14:creationId xmlns:p14="http://schemas.microsoft.com/office/powerpoint/2010/main" val="37992358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DC0B2C-A341-41FE-90A4-7FCEAE843D53}"/>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5101C3F-57DA-4AE3-9FD5-44AF887210D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741E2BC-4200-400C-8E50-4776F5ADF95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F3A2461-32F7-419D-87BE-2C50F5AF5390}"/>
              </a:ext>
            </a:extLst>
          </p:cNvPr>
          <p:cNvSpPr>
            <a:spLocks noGrp="1"/>
          </p:cNvSpPr>
          <p:nvPr>
            <p:ph type="dt" idx="10"/>
          </p:nvPr>
        </p:nvSpPr>
        <p:spPr/>
        <p:txBody>
          <a:bodyPr/>
          <a:lstStyle>
            <a:lvl1pPr>
              <a:defRPr/>
            </a:lvl1pPr>
          </a:lstStyle>
          <a:p>
            <a:r>
              <a:rPr lang="de-DE" altLang="de-DE"/>
              <a:t>29.01.22</a:t>
            </a:r>
          </a:p>
        </p:txBody>
      </p:sp>
      <p:sp>
        <p:nvSpPr>
          <p:cNvPr id="6" name="Foliennummernplatzhalter 5">
            <a:extLst>
              <a:ext uri="{FF2B5EF4-FFF2-40B4-BE49-F238E27FC236}">
                <a16:creationId xmlns:a16="http://schemas.microsoft.com/office/drawing/2014/main" id="{D6C8E87B-9294-4EA8-BF05-09AF7F4B066A}"/>
              </a:ext>
            </a:extLst>
          </p:cNvPr>
          <p:cNvSpPr>
            <a:spLocks noGrp="1"/>
          </p:cNvSpPr>
          <p:nvPr>
            <p:ph type="sldNum" idx="11"/>
          </p:nvPr>
        </p:nvSpPr>
        <p:spPr/>
        <p:txBody>
          <a:bodyPr/>
          <a:lstStyle>
            <a:lvl1pPr>
              <a:defRPr/>
            </a:lvl1pPr>
          </a:lstStyle>
          <a:p>
            <a:fld id="{FC405F74-54CC-4F0B-804C-B02F5AE24C40}" type="slidenum">
              <a:rPr lang="de-DE" altLang="de-DE"/>
              <a:pPr/>
              <a:t>‹Nr.›</a:t>
            </a:fld>
            <a:endParaRPr lang="de-DE" altLang="de-DE"/>
          </a:p>
        </p:txBody>
      </p:sp>
    </p:spTree>
    <p:extLst>
      <p:ext uri="{BB962C8B-B14F-4D97-AF65-F5344CB8AC3E}">
        <p14:creationId xmlns:p14="http://schemas.microsoft.com/office/powerpoint/2010/main" val="4355317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980DFD-B9E5-495C-96E5-FAFA7F381E6A}"/>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C5D9406-8F53-40C3-8EE4-A3F7D6A7E2D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CB9EB40-9BF1-407B-89B7-24D9E7474ED7}"/>
              </a:ext>
            </a:extLst>
          </p:cNvPr>
          <p:cNvSpPr>
            <a:spLocks noGrp="1"/>
          </p:cNvSpPr>
          <p:nvPr>
            <p:ph type="dt" idx="10"/>
          </p:nvPr>
        </p:nvSpPr>
        <p:spPr/>
        <p:txBody>
          <a:bodyPr/>
          <a:lstStyle>
            <a:lvl1pPr>
              <a:defRPr/>
            </a:lvl1pPr>
          </a:lstStyle>
          <a:p>
            <a:r>
              <a:rPr lang="de-DE" altLang="de-DE"/>
              <a:t>29.01.22</a:t>
            </a:r>
          </a:p>
        </p:txBody>
      </p:sp>
      <p:sp>
        <p:nvSpPr>
          <p:cNvPr id="5" name="Foliennummernplatzhalter 4">
            <a:extLst>
              <a:ext uri="{FF2B5EF4-FFF2-40B4-BE49-F238E27FC236}">
                <a16:creationId xmlns:a16="http://schemas.microsoft.com/office/drawing/2014/main" id="{24979A5E-FEED-44C9-86F0-66A1CF4B0DC1}"/>
              </a:ext>
            </a:extLst>
          </p:cNvPr>
          <p:cNvSpPr>
            <a:spLocks noGrp="1"/>
          </p:cNvSpPr>
          <p:nvPr>
            <p:ph type="sldNum" idx="11"/>
          </p:nvPr>
        </p:nvSpPr>
        <p:spPr/>
        <p:txBody>
          <a:bodyPr/>
          <a:lstStyle>
            <a:lvl1pPr>
              <a:defRPr/>
            </a:lvl1pPr>
          </a:lstStyle>
          <a:p>
            <a:fld id="{F1E1B641-A51A-4CE0-B936-3270DC6DC039}" type="slidenum">
              <a:rPr lang="de-DE" altLang="de-DE"/>
              <a:pPr/>
              <a:t>‹Nr.›</a:t>
            </a:fld>
            <a:endParaRPr lang="de-DE" altLang="de-DE"/>
          </a:p>
        </p:txBody>
      </p:sp>
    </p:spTree>
    <p:extLst>
      <p:ext uri="{BB962C8B-B14F-4D97-AF65-F5344CB8AC3E}">
        <p14:creationId xmlns:p14="http://schemas.microsoft.com/office/powerpoint/2010/main" val="41942205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EC16C48-AC64-4E5B-9B20-A4C1304C0D61}"/>
              </a:ext>
            </a:extLst>
          </p:cNvPr>
          <p:cNvSpPr>
            <a:spLocks noGrp="1"/>
          </p:cNvSpPr>
          <p:nvPr>
            <p:ph type="title" orient="vert"/>
          </p:nvPr>
        </p:nvSpPr>
        <p:spPr>
          <a:xfrm>
            <a:off x="6627813" y="273050"/>
            <a:ext cx="2055812" cy="5854700"/>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F76B68C2-A521-4CEB-BDF3-8DB0B6F85327}"/>
              </a:ext>
            </a:extLst>
          </p:cNvPr>
          <p:cNvSpPr>
            <a:spLocks noGrp="1"/>
          </p:cNvSpPr>
          <p:nvPr>
            <p:ph type="body" orient="vert" idx="1"/>
          </p:nvPr>
        </p:nvSpPr>
        <p:spPr>
          <a:xfrm>
            <a:off x="457200" y="273050"/>
            <a:ext cx="6018213" cy="58547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9CD3631-8C60-4208-8A2D-6D7FB6D9D819}"/>
              </a:ext>
            </a:extLst>
          </p:cNvPr>
          <p:cNvSpPr>
            <a:spLocks noGrp="1"/>
          </p:cNvSpPr>
          <p:nvPr>
            <p:ph type="dt" idx="10"/>
          </p:nvPr>
        </p:nvSpPr>
        <p:spPr/>
        <p:txBody>
          <a:bodyPr/>
          <a:lstStyle>
            <a:lvl1pPr>
              <a:defRPr/>
            </a:lvl1pPr>
          </a:lstStyle>
          <a:p>
            <a:r>
              <a:rPr lang="de-DE" altLang="de-DE"/>
              <a:t>29.01.22</a:t>
            </a:r>
          </a:p>
        </p:txBody>
      </p:sp>
      <p:sp>
        <p:nvSpPr>
          <p:cNvPr id="5" name="Foliennummernplatzhalter 4">
            <a:extLst>
              <a:ext uri="{FF2B5EF4-FFF2-40B4-BE49-F238E27FC236}">
                <a16:creationId xmlns:a16="http://schemas.microsoft.com/office/drawing/2014/main" id="{A301A50F-F88C-456F-940F-0737F49F92FF}"/>
              </a:ext>
            </a:extLst>
          </p:cNvPr>
          <p:cNvSpPr>
            <a:spLocks noGrp="1"/>
          </p:cNvSpPr>
          <p:nvPr>
            <p:ph type="sldNum" idx="11"/>
          </p:nvPr>
        </p:nvSpPr>
        <p:spPr/>
        <p:txBody>
          <a:bodyPr/>
          <a:lstStyle>
            <a:lvl1pPr>
              <a:defRPr/>
            </a:lvl1pPr>
          </a:lstStyle>
          <a:p>
            <a:fld id="{ED98A058-AC5C-48AA-B556-80B14EAB6F8D}" type="slidenum">
              <a:rPr lang="de-DE" altLang="de-DE"/>
              <a:pPr/>
              <a:t>‹Nr.›</a:t>
            </a:fld>
            <a:endParaRPr lang="de-DE" altLang="de-DE"/>
          </a:p>
        </p:txBody>
      </p:sp>
    </p:spTree>
    <p:extLst>
      <p:ext uri="{BB962C8B-B14F-4D97-AF65-F5344CB8AC3E}">
        <p14:creationId xmlns:p14="http://schemas.microsoft.com/office/powerpoint/2010/main" val="289543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016238-F353-4A08-831B-23090D7A9B0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A996E75-10DE-451E-A048-BFBE73198F09}"/>
              </a:ext>
            </a:extLst>
          </p:cNvPr>
          <p:cNvSpPr>
            <a:spLocks noGrp="1"/>
          </p:cNvSpPr>
          <p:nvPr>
            <p:ph sz="half" idx="1"/>
          </p:nvPr>
        </p:nvSpPr>
        <p:spPr>
          <a:xfrm>
            <a:off x="457200" y="1600200"/>
            <a:ext cx="4037013" cy="45227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097FE38E-2F9D-4D70-9723-43D34D547134}"/>
              </a:ext>
            </a:extLst>
          </p:cNvPr>
          <p:cNvSpPr>
            <a:spLocks noGrp="1"/>
          </p:cNvSpPr>
          <p:nvPr>
            <p:ph sz="half" idx="2"/>
          </p:nvPr>
        </p:nvSpPr>
        <p:spPr>
          <a:xfrm>
            <a:off x="4646613" y="1600200"/>
            <a:ext cx="4037012" cy="45227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51CFA4EF-C02C-4DA4-BEEC-6534BDBC63FC}"/>
              </a:ext>
            </a:extLst>
          </p:cNvPr>
          <p:cNvSpPr>
            <a:spLocks noGrp="1"/>
          </p:cNvSpPr>
          <p:nvPr>
            <p:ph type="dt" idx="10"/>
          </p:nvPr>
        </p:nvSpPr>
        <p:spPr/>
        <p:txBody>
          <a:bodyPr/>
          <a:lstStyle>
            <a:lvl1pPr>
              <a:defRPr/>
            </a:lvl1pPr>
          </a:lstStyle>
          <a:p>
            <a:r>
              <a:rPr lang="de-DE" altLang="de-DE"/>
              <a:t>29.01.22</a:t>
            </a:r>
          </a:p>
        </p:txBody>
      </p:sp>
      <p:sp>
        <p:nvSpPr>
          <p:cNvPr id="6" name="Foliennummernplatzhalter 5">
            <a:extLst>
              <a:ext uri="{FF2B5EF4-FFF2-40B4-BE49-F238E27FC236}">
                <a16:creationId xmlns:a16="http://schemas.microsoft.com/office/drawing/2014/main" id="{065507BF-2386-4783-875C-FECE7C38D59D}"/>
              </a:ext>
            </a:extLst>
          </p:cNvPr>
          <p:cNvSpPr>
            <a:spLocks noGrp="1"/>
          </p:cNvSpPr>
          <p:nvPr>
            <p:ph type="sldNum" idx="11"/>
          </p:nvPr>
        </p:nvSpPr>
        <p:spPr/>
        <p:txBody>
          <a:bodyPr/>
          <a:lstStyle>
            <a:lvl1pPr>
              <a:defRPr/>
            </a:lvl1pPr>
          </a:lstStyle>
          <a:p>
            <a:fld id="{FC042133-8A2B-4152-9252-0D899BA22384}" type="slidenum">
              <a:rPr lang="de-DE" altLang="de-DE"/>
              <a:pPr/>
              <a:t>‹Nr.›</a:t>
            </a:fld>
            <a:endParaRPr lang="de-DE" altLang="de-DE"/>
          </a:p>
        </p:txBody>
      </p:sp>
    </p:spTree>
    <p:extLst>
      <p:ext uri="{BB962C8B-B14F-4D97-AF65-F5344CB8AC3E}">
        <p14:creationId xmlns:p14="http://schemas.microsoft.com/office/powerpoint/2010/main" val="2658499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59A5CF-9F28-47B6-A7FE-08EB5FD2DF3E}"/>
              </a:ext>
            </a:extLst>
          </p:cNvPr>
          <p:cNvSpPr>
            <a:spLocks noGrp="1"/>
          </p:cNvSpPr>
          <p:nvPr>
            <p:ph type="title"/>
          </p:nvPr>
        </p:nvSpPr>
        <p:spPr>
          <a:xfrm>
            <a:off x="630238" y="365125"/>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0D75928-B64B-4C61-81EA-5F3AC065717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A4E7E88F-C34E-4BB5-884A-EEF6381B20C7}"/>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8A0D8AF0-9CBB-4B13-9E57-9A1B114FBD3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41F0A40-C9DE-48BE-9500-0FB7D96BFC02}"/>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4C2A8FC1-9943-4CD7-84FD-9FC9EB8A7DE4}"/>
              </a:ext>
            </a:extLst>
          </p:cNvPr>
          <p:cNvSpPr>
            <a:spLocks noGrp="1"/>
          </p:cNvSpPr>
          <p:nvPr>
            <p:ph type="dt" idx="10"/>
          </p:nvPr>
        </p:nvSpPr>
        <p:spPr/>
        <p:txBody>
          <a:bodyPr/>
          <a:lstStyle>
            <a:lvl1pPr>
              <a:defRPr/>
            </a:lvl1pPr>
          </a:lstStyle>
          <a:p>
            <a:r>
              <a:rPr lang="de-DE" altLang="de-DE"/>
              <a:t>29.01.22</a:t>
            </a:r>
          </a:p>
        </p:txBody>
      </p:sp>
      <p:sp>
        <p:nvSpPr>
          <p:cNvPr id="8" name="Foliennummernplatzhalter 7">
            <a:extLst>
              <a:ext uri="{FF2B5EF4-FFF2-40B4-BE49-F238E27FC236}">
                <a16:creationId xmlns:a16="http://schemas.microsoft.com/office/drawing/2014/main" id="{2986889A-2AA2-4A35-BAD3-995B98F75C3A}"/>
              </a:ext>
            </a:extLst>
          </p:cNvPr>
          <p:cNvSpPr>
            <a:spLocks noGrp="1"/>
          </p:cNvSpPr>
          <p:nvPr>
            <p:ph type="sldNum" idx="11"/>
          </p:nvPr>
        </p:nvSpPr>
        <p:spPr/>
        <p:txBody>
          <a:bodyPr/>
          <a:lstStyle>
            <a:lvl1pPr>
              <a:defRPr/>
            </a:lvl1pPr>
          </a:lstStyle>
          <a:p>
            <a:fld id="{CBD6F2D1-018F-44CD-B3F0-ED9C639C57C0}" type="slidenum">
              <a:rPr lang="de-DE" altLang="de-DE"/>
              <a:pPr/>
              <a:t>‹Nr.›</a:t>
            </a:fld>
            <a:endParaRPr lang="de-DE" altLang="de-DE"/>
          </a:p>
        </p:txBody>
      </p:sp>
    </p:spTree>
    <p:extLst>
      <p:ext uri="{BB962C8B-B14F-4D97-AF65-F5344CB8AC3E}">
        <p14:creationId xmlns:p14="http://schemas.microsoft.com/office/powerpoint/2010/main" val="3358919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D5ECFC-6E7A-44C5-A856-616727A5AA18}"/>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9FB49815-634B-4C97-8DF0-DB7136EC9F88}"/>
              </a:ext>
            </a:extLst>
          </p:cNvPr>
          <p:cNvSpPr>
            <a:spLocks noGrp="1"/>
          </p:cNvSpPr>
          <p:nvPr>
            <p:ph type="dt" idx="10"/>
          </p:nvPr>
        </p:nvSpPr>
        <p:spPr/>
        <p:txBody>
          <a:bodyPr/>
          <a:lstStyle>
            <a:lvl1pPr>
              <a:defRPr/>
            </a:lvl1pPr>
          </a:lstStyle>
          <a:p>
            <a:r>
              <a:rPr lang="de-DE" altLang="de-DE"/>
              <a:t>29.01.22</a:t>
            </a:r>
          </a:p>
        </p:txBody>
      </p:sp>
      <p:sp>
        <p:nvSpPr>
          <p:cNvPr id="4" name="Foliennummernplatzhalter 3">
            <a:extLst>
              <a:ext uri="{FF2B5EF4-FFF2-40B4-BE49-F238E27FC236}">
                <a16:creationId xmlns:a16="http://schemas.microsoft.com/office/drawing/2014/main" id="{1F3646BE-3142-4DAA-B84A-D2253464C38B}"/>
              </a:ext>
            </a:extLst>
          </p:cNvPr>
          <p:cNvSpPr>
            <a:spLocks noGrp="1"/>
          </p:cNvSpPr>
          <p:nvPr>
            <p:ph type="sldNum" idx="11"/>
          </p:nvPr>
        </p:nvSpPr>
        <p:spPr/>
        <p:txBody>
          <a:bodyPr/>
          <a:lstStyle>
            <a:lvl1pPr>
              <a:defRPr/>
            </a:lvl1pPr>
          </a:lstStyle>
          <a:p>
            <a:fld id="{D69FB2AA-D1B6-4513-8542-6C52BD43B3DA}" type="slidenum">
              <a:rPr lang="de-DE" altLang="de-DE"/>
              <a:pPr/>
              <a:t>‹Nr.›</a:t>
            </a:fld>
            <a:endParaRPr lang="de-DE" altLang="de-DE"/>
          </a:p>
        </p:txBody>
      </p:sp>
    </p:spTree>
    <p:extLst>
      <p:ext uri="{BB962C8B-B14F-4D97-AF65-F5344CB8AC3E}">
        <p14:creationId xmlns:p14="http://schemas.microsoft.com/office/powerpoint/2010/main" val="2288639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A2FDB22-91E5-4FF1-B94A-6F73CECC42EA}"/>
              </a:ext>
            </a:extLst>
          </p:cNvPr>
          <p:cNvSpPr>
            <a:spLocks noGrp="1"/>
          </p:cNvSpPr>
          <p:nvPr>
            <p:ph type="dt" idx="10"/>
          </p:nvPr>
        </p:nvSpPr>
        <p:spPr/>
        <p:txBody>
          <a:bodyPr/>
          <a:lstStyle>
            <a:lvl1pPr>
              <a:defRPr/>
            </a:lvl1pPr>
          </a:lstStyle>
          <a:p>
            <a:r>
              <a:rPr lang="de-DE" altLang="de-DE"/>
              <a:t>29.01.22</a:t>
            </a:r>
          </a:p>
        </p:txBody>
      </p:sp>
      <p:sp>
        <p:nvSpPr>
          <p:cNvPr id="3" name="Foliennummernplatzhalter 2">
            <a:extLst>
              <a:ext uri="{FF2B5EF4-FFF2-40B4-BE49-F238E27FC236}">
                <a16:creationId xmlns:a16="http://schemas.microsoft.com/office/drawing/2014/main" id="{979B83CF-0E23-47E8-9397-65CB86E732B9}"/>
              </a:ext>
            </a:extLst>
          </p:cNvPr>
          <p:cNvSpPr>
            <a:spLocks noGrp="1"/>
          </p:cNvSpPr>
          <p:nvPr>
            <p:ph type="sldNum" idx="11"/>
          </p:nvPr>
        </p:nvSpPr>
        <p:spPr/>
        <p:txBody>
          <a:bodyPr/>
          <a:lstStyle>
            <a:lvl1pPr>
              <a:defRPr/>
            </a:lvl1pPr>
          </a:lstStyle>
          <a:p>
            <a:fld id="{99B00C4C-84B3-47BC-883C-A27704177077}" type="slidenum">
              <a:rPr lang="de-DE" altLang="de-DE"/>
              <a:pPr/>
              <a:t>‹Nr.›</a:t>
            </a:fld>
            <a:endParaRPr lang="de-DE" altLang="de-DE"/>
          </a:p>
        </p:txBody>
      </p:sp>
    </p:spTree>
    <p:extLst>
      <p:ext uri="{BB962C8B-B14F-4D97-AF65-F5344CB8AC3E}">
        <p14:creationId xmlns:p14="http://schemas.microsoft.com/office/powerpoint/2010/main" val="270463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F0E3A6-CC31-4BD9-A38C-1D9D6974F402}"/>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E26DAD7F-B168-460A-97EE-307A58AAC4DB}"/>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251709F4-DC1C-468B-9823-9009A79B7FB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0AF154B-A5BB-4E5A-BC6F-48D8E0BC09E9}"/>
              </a:ext>
            </a:extLst>
          </p:cNvPr>
          <p:cNvSpPr>
            <a:spLocks noGrp="1"/>
          </p:cNvSpPr>
          <p:nvPr>
            <p:ph type="dt" idx="10"/>
          </p:nvPr>
        </p:nvSpPr>
        <p:spPr/>
        <p:txBody>
          <a:bodyPr/>
          <a:lstStyle>
            <a:lvl1pPr>
              <a:defRPr/>
            </a:lvl1pPr>
          </a:lstStyle>
          <a:p>
            <a:r>
              <a:rPr lang="de-DE" altLang="de-DE"/>
              <a:t>29.01.22</a:t>
            </a:r>
          </a:p>
        </p:txBody>
      </p:sp>
      <p:sp>
        <p:nvSpPr>
          <p:cNvPr id="6" name="Foliennummernplatzhalter 5">
            <a:extLst>
              <a:ext uri="{FF2B5EF4-FFF2-40B4-BE49-F238E27FC236}">
                <a16:creationId xmlns:a16="http://schemas.microsoft.com/office/drawing/2014/main" id="{F5FF740D-BD6A-4B5D-90DB-BD287A8620FE}"/>
              </a:ext>
            </a:extLst>
          </p:cNvPr>
          <p:cNvSpPr>
            <a:spLocks noGrp="1"/>
          </p:cNvSpPr>
          <p:nvPr>
            <p:ph type="sldNum" idx="11"/>
          </p:nvPr>
        </p:nvSpPr>
        <p:spPr/>
        <p:txBody>
          <a:bodyPr/>
          <a:lstStyle>
            <a:lvl1pPr>
              <a:defRPr/>
            </a:lvl1pPr>
          </a:lstStyle>
          <a:p>
            <a:fld id="{F91C544F-6EEE-4FF8-9B69-CCAB0C232121}" type="slidenum">
              <a:rPr lang="de-DE" altLang="de-DE"/>
              <a:pPr/>
              <a:t>‹Nr.›</a:t>
            </a:fld>
            <a:endParaRPr lang="de-DE" altLang="de-DE"/>
          </a:p>
        </p:txBody>
      </p:sp>
    </p:spTree>
    <p:extLst>
      <p:ext uri="{BB962C8B-B14F-4D97-AF65-F5344CB8AC3E}">
        <p14:creationId xmlns:p14="http://schemas.microsoft.com/office/powerpoint/2010/main" val="14747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0448FC-30D8-493A-A2D2-132FF5FABB30}"/>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7430797C-4C93-4EAE-8C79-1C271E52A62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D85B2C55-EC57-4808-8893-50089AAA83F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DB4AB07-F28C-4760-AFB1-C7B9FE413DDF}"/>
              </a:ext>
            </a:extLst>
          </p:cNvPr>
          <p:cNvSpPr>
            <a:spLocks noGrp="1"/>
          </p:cNvSpPr>
          <p:nvPr>
            <p:ph type="dt" idx="10"/>
          </p:nvPr>
        </p:nvSpPr>
        <p:spPr/>
        <p:txBody>
          <a:bodyPr/>
          <a:lstStyle>
            <a:lvl1pPr>
              <a:defRPr/>
            </a:lvl1pPr>
          </a:lstStyle>
          <a:p>
            <a:r>
              <a:rPr lang="de-DE" altLang="de-DE"/>
              <a:t>29.01.22</a:t>
            </a:r>
          </a:p>
        </p:txBody>
      </p:sp>
      <p:sp>
        <p:nvSpPr>
          <p:cNvPr id="6" name="Foliennummernplatzhalter 5">
            <a:extLst>
              <a:ext uri="{FF2B5EF4-FFF2-40B4-BE49-F238E27FC236}">
                <a16:creationId xmlns:a16="http://schemas.microsoft.com/office/drawing/2014/main" id="{E4283B91-6478-4C68-B52C-4DDE58CE9374}"/>
              </a:ext>
            </a:extLst>
          </p:cNvPr>
          <p:cNvSpPr>
            <a:spLocks noGrp="1"/>
          </p:cNvSpPr>
          <p:nvPr>
            <p:ph type="sldNum" idx="11"/>
          </p:nvPr>
        </p:nvSpPr>
        <p:spPr/>
        <p:txBody>
          <a:bodyPr/>
          <a:lstStyle>
            <a:lvl1pPr>
              <a:defRPr/>
            </a:lvl1pPr>
          </a:lstStyle>
          <a:p>
            <a:fld id="{4E09CEBF-5532-434F-9855-4EAB47E255DB}" type="slidenum">
              <a:rPr lang="de-DE" altLang="de-DE"/>
              <a:pPr/>
              <a:t>‹Nr.›</a:t>
            </a:fld>
            <a:endParaRPr lang="de-DE" altLang="de-DE"/>
          </a:p>
        </p:txBody>
      </p:sp>
    </p:spTree>
    <p:extLst>
      <p:ext uri="{BB962C8B-B14F-4D97-AF65-F5344CB8AC3E}">
        <p14:creationId xmlns:p14="http://schemas.microsoft.com/office/powerpoint/2010/main" val="214417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BA02AA0F-2588-42B1-AEEE-2E2338E57368}"/>
              </a:ext>
            </a:extLst>
          </p:cNvPr>
          <p:cNvSpPr>
            <a:spLocks noGrp="1" noChangeArrowheads="1"/>
          </p:cNvSpPr>
          <p:nvPr>
            <p:ph type="title"/>
          </p:nvPr>
        </p:nvSpPr>
        <p:spPr bwMode="auto">
          <a:xfrm>
            <a:off x="457200" y="274638"/>
            <a:ext cx="8226425" cy="1139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de-DE"/>
              <a:t>Klicken Sie, um das Format des Titeltextes zu bearbeiten</a:t>
            </a:r>
          </a:p>
        </p:txBody>
      </p:sp>
      <p:sp>
        <p:nvSpPr>
          <p:cNvPr id="1026" name="Rectangle 2">
            <a:extLst>
              <a:ext uri="{FF2B5EF4-FFF2-40B4-BE49-F238E27FC236}">
                <a16:creationId xmlns:a16="http://schemas.microsoft.com/office/drawing/2014/main" id="{EA22ED0F-DE76-417E-840F-22984CE6B58A}"/>
              </a:ext>
            </a:extLst>
          </p:cNvPr>
          <p:cNvSpPr>
            <a:spLocks noGrp="1" noChangeArrowheads="1"/>
          </p:cNvSpPr>
          <p:nvPr>
            <p:ph type="body" idx="1"/>
          </p:nvPr>
        </p:nvSpPr>
        <p:spPr bwMode="auto">
          <a:xfrm>
            <a:off x="457200" y="1600200"/>
            <a:ext cx="8226425" cy="4522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de-DE"/>
              <a:t>Klicken Sie, um die Formate des Gliederungstextes zu bearbeiten</a:t>
            </a:r>
          </a:p>
          <a:p>
            <a:pPr lvl="1"/>
            <a:r>
              <a:rPr lang="en-GB" altLang="de-DE"/>
              <a:t>Zweite Gliederungsebene</a:t>
            </a:r>
          </a:p>
          <a:p>
            <a:pPr lvl="2"/>
            <a:r>
              <a:rPr lang="en-GB" altLang="de-DE"/>
              <a:t>Dritte Gliederungsebene</a:t>
            </a:r>
          </a:p>
          <a:p>
            <a:pPr lvl="3"/>
            <a:r>
              <a:rPr lang="en-GB" altLang="de-DE"/>
              <a:t>Vierte Gliederungsebene</a:t>
            </a:r>
          </a:p>
          <a:p>
            <a:pPr lvl="4"/>
            <a:r>
              <a:rPr lang="en-GB" altLang="de-DE"/>
              <a:t>Fünfte Gliederungsebene</a:t>
            </a:r>
          </a:p>
          <a:p>
            <a:pPr lvl="4"/>
            <a:r>
              <a:rPr lang="en-GB" altLang="de-DE"/>
              <a:t>Sechste Gliederungsebene</a:t>
            </a:r>
          </a:p>
          <a:p>
            <a:pPr lvl="4"/>
            <a:r>
              <a:rPr lang="en-GB" altLang="de-DE"/>
              <a:t>Siebente Gliederungsebene</a:t>
            </a:r>
          </a:p>
          <a:p>
            <a:pPr lvl="4"/>
            <a:r>
              <a:rPr lang="en-GB" altLang="de-DE"/>
              <a:t>Achte Gliederungsebene</a:t>
            </a:r>
          </a:p>
          <a:p>
            <a:pPr lvl="4"/>
            <a:r>
              <a:rPr lang="en-GB" altLang="de-DE"/>
              <a:t>Neunte Gliederungsebene</a:t>
            </a:r>
          </a:p>
        </p:txBody>
      </p:sp>
      <p:sp>
        <p:nvSpPr>
          <p:cNvPr id="1027" name="Rectangle 3">
            <a:extLst>
              <a:ext uri="{FF2B5EF4-FFF2-40B4-BE49-F238E27FC236}">
                <a16:creationId xmlns:a16="http://schemas.microsoft.com/office/drawing/2014/main" id="{5BBA276C-04E6-4FD0-AB0E-BDC208EAB9B4}"/>
              </a:ext>
            </a:extLst>
          </p:cNvPr>
          <p:cNvSpPr>
            <a:spLocks noGrp="1" noChangeArrowheads="1"/>
          </p:cNvSpPr>
          <p:nvPr>
            <p:ph type="dt"/>
          </p:nvPr>
        </p:nvSpPr>
        <p:spPr bwMode="auto">
          <a:xfrm>
            <a:off x="457200" y="6356350"/>
            <a:ext cx="21304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r>
              <a:rPr lang="de-DE" altLang="de-DE"/>
              <a:t>29.01.22</a:t>
            </a:r>
          </a:p>
        </p:txBody>
      </p:sp>
      <p:sp>
        <p:nvSpPr>
          <p:cNvPr id="1028" name="Text Box 4">
            <a:extLst>
              <a:ext uri="{FF2B5EF4-FFF2-40B4-BE49-F238E27FC236}">
                <a16:creationId xmlns:a16="http://schemas.microsoft.com/office/drawing/2014/main" id="{941CBC36-34A9-48A3-A853-716304FE2D87}"/>
              </a:ext>
            </a:extLst>
          </p:cNvPr>
          <p:cNvSpPr txBox="1">
            <a:spLocks noChangeArrowheads="1"/>
          </p:cNvSpPr>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029" name="Rectangle 5">
            <a:extLst>
              <a:ext uri="{FF2B5EF4-FFF2-40B4-BE49-F238E27FC236}">
                <a16:creationId xmlns:a16="http://schemas.microsoft.com/office/drawing/2014/main" id="{C03E5C0B-2E43-4406-BCF4-332630AEAC14}"/>
              </a:ext>
            </a:extLst>
          </p:cNvPr>
          <p:cNvSpPr>
            <a:spLocks noGrp="1" noChangeArrowheads="1"/>
          </p:cNvSpPr>
          <p:nvPr>
            <p:ph type="sldNum"/>
          </p:nvPr>
        </p:nvSpPr>
        <p:spPr bwMode="auto">
          <a:xfrm>
            <a:off x="6553200" y="6356350"/>
            <a:ext cx="21304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fld id="{3266E012-3BF1-48E3-838E-089C4CFF79B7}" type="slidenum">
              <a:rPr lang="de-DE" altLang="de-DE"/>
              <a:pPr/>
              <a:t>‹Nr.›</a:t>
            </a:fld>
            <a:endParaRPr lang="de-DE" altLang="de-DE"/>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ftr="0"/>
  <p:txStyles>
    <p:titleStyle>
      <a:lvl1pPr algn="l" defTabSz="449263" rtl="0" fontAlgn="base">
        <a:lnSpc>
          <a:spcPct val="102000"/>
        </a:lnSpc>
        <a:spcBef>
          <a:spcPct val="0"/>
        </a:spcBef>
        <a:spcAft>
          <a:spcPct val="0"/>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marL="742950" indent="-28575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2pPr>
      <a:lvl3pPr marL="11430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3pPr>
      <a:lvl4pPr marL="16002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20574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p:titleStyle>
    <p:bodyStyle>
      <a:lvl1pPr marL="342900" indent="-342900" algn="l" defTabSz="449263" rtl="0" fontAlgn="base">
        <a:lnSpc>
          <a:spcPct val="102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a:lnSpc>
          <a:spcPct val="102000"/>
        </a:lnSpc>
        <a:spcBef>
          <a:spcPct val="0"/>
        </a:spcBef>
        <a:spcAft>
          <a:spcPts val="1138"/>
        </a:spcAft>
        <a:buClr>
          <a:srgbClr val="000000"/>
        </a:buClr>
        <a:buSzPct val="100000"/>
        <a:buFont typeface="Times New Roman" panose="02020603050405020304" pitchFamily="18" charset="0"/>
        <a:defRPr sz="2400" kern="1200">
          <a:solidFill>
            <a:srgbClr val="000000"/>
          </a:solidFill>
          <a:latin typeface="+mn-lt"/>
          <a:ea typeface="+mn-ea"/>
          <a:cs typeface="+mn-cs"/>
        </a:defRPr>
      </a:lvl2pPr>
      <a:lvl3pPr marL="1143000" indent="-228600" algn="l" defTabSz="449263" rtl="0" fontAlgn="base">
        <a:lnSpc>
          <a:spcPct val="102000"/>
        </a:lnSpc>
        <a:spcBef>
          <a:spcPct val="0"/>
        </a:spcBef>
        <a:spcAft>
          <a:spcPts val="850"/>
        </a:spcAft>
        <a:buClr>
          <a:srgbClr val="000000"/>
        </a:buClr>
        <a:buSzPct val="100000"/>
        <a:buFont typeface="Times New Roman" panose="02020603050405020304" pitchFamily="18" charset="0"/>
        <a:defRPr sz="2000" kern="1200">
          <a:solidFill>
            <a:srgbClr val="000000"/>
          </a:solidFill>
          <a:latin typeface="+mn-lt"/>
          <a:ea typeface="+mn-ea"/>
          <a:cs typeface="+mn-cs"/>
        </a:defRPr>
      </a:lvl3pPr>
      <a:lvl4pPr marL="1600200" indent="-228600" algn="l" defTabSz="449263" rtl="0" fontAlgn="base">
        <a:lnSpc>
          <a:spcPct val="102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a:lnSpc>
          <a:spcPct val="102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a:extLst>
              <a:ext uri="{FF2B5EF4-FFF2-40B4-BE49-F238E27FC236}">
                <a16:creationId xmlns:a16="http://schemas.microsoft.com/office/drawing/2014/main" id="{EC85A39C-1BD7-4D70-9898-35D37B196FF5}"/>
              </a:ext>
            </a:extLst>
          </p:cNvPr>
          <p:cNvSpPr>
            <a:spLocks noGrp="1" noChangeArrowheads="1"/>
          </p:cNvSpPr>
          <p:nvPr>
            <p:ph type="title"/>
          </p:nvPr>
        </p:nvSpPr>
        <p:spPr bwMode="auto">
          <a:xfrm>
            <a:off x="685800" y="2130425"/>
            <a:ext cx="7769225" cy="146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de-DE"/>
              <a:t>Klicken Sie, um das Format des Titeltextes zu bearbeiten</a:t>
            </a:r>
          </a:p>
        </p:txBody>
      </p:sp>
      <p:sp>
        <p:nvSpPr>
          <p:cNvPr id="2050" name="Rectangle 2">
            <a:extLst>
              <a:ext uri="{FF2B5EF4-FFF2-40B4-BE49-F238E27FC236}">
                <a16:creationId xmlns:a16="http://schemas.microsoft.com/office/drawing/2014/main" id="{B3FBFD07-F2BA-4949-9F05-5D3A18A47E8C}"/>
              </a:ext>
            </a:extLst>
          </p:cNvPr>
          <p:cNvSpPr>
            <a:spLocks noGrp="1" noChangeArrowheads="1"/>
          </p:cNvSpPr>
          <p:nvPr>
            <p:ph type="dt"/>
          </p:nvPr>
        </p:nvSpPr>
        <p:spPr bwMode="auto">
          <a:xfrm>
            <a:off x="457200" y="6356350"/>
            <a:ext cx="21304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ClrTx/>
              <a:buFontTx/>
              <a:buNone/>
              <a:tabLst>
                <a:tab pos="723900" algn="l"/>
                <a:tab pos="1447800" algn="l"/>
              </a:tabLst>
              <a:defRPr>
                <a:solidFill>
                  <a:srgbClr val="000000"/>
                </a:solidFill>
                <a:latin typeface="+mn-lt"/>
                <a:cs typeface="Lucida Sans Unicode" panose="020B0602030504020204" pitchFamily="34" charset="0"/>
              </a:defRPr>
            </a:lvl1pPr>
          </a:lstStyle>
          <a:p>
            <a:r>
              <a:rPr lang="de-DE" altLang="de-DE"/>
              <a:t>29.01.22</a:t>
            </a:r>
          </a:p>
        </p:txBody>
      </p:sp>
      <p:sp>
        <p:nvSpPr>
          <p:cNvPr id="2051" name="Text Box 3">
            <a:extLst>
              <a:ext uri="{FF2B5EF4-FFF2-40B4-BE49-F238E27FC236}">
                <a16:creationId xmlns:a16="http://schemas.microsoft.com/office/drawing/2014/main" id="{9AD58D33-963F-4939-B28C-0083D3EEA011}"/>
              </a:ext>
            </a:extLst>
          </p:cNvPr>
          <p:cNvSpPr txBox="1">
            <a:spLocks noChangeArrowheads="1"/>
          </p:cNvSpPr>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2052" name="Rectangle 4">
            <a:extLst>
              <a:ext uri="{FF2B5EF4-FFF2-40B4-BE49-F238E27FC236}">
                <a16:creationId xmlns:a16="http://schemas.microsoft.com/office/drawing/2014/main" id="{59200C54-DEF0-4471-9967-24D75CBC23E0}"/>
              </a:ext>
            </a:extLst>
          </p:cNvPr>
          <p:cNvSpPr>
            <a:spLocks noGrp="1" noChangeArrowheads="1"/>
          </p:cNvSpPr>
          <p:nvPr>
            <p:ph type="sldNum"/>
          </p:nvPr>
        </p:nvSpPr>
        <p:spPr bwMode="auto">
          <a:xfrm>
            <a:off x="6553200" y="6356350"/>
            <a:ext cx="21304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ClrTx/>
              <a:buFontTx/>
              <a:buNone/>
              <a:tabLst>
                <a:tab pos="723900" algn="l"/>
                <a:tab pos="1447800" algn="l"/>
              </a:tabLst>
              <a:defRPr>
                <a:solidFill>
                  <a:srgbClr val="000000"/>
                </a:solidFill>
                <a:latin typeface="+mn-lt"/>
                <a:cs typeface="Lucida Sans Unicode" panose="020B0602030504020204" pitchFamily="34" charset="0"/>
              </a:defRPr>
            </a:lvl1pPr>
          </a:lstStyle>
          <a:p>
            <a:fld id="{234AF5D4-57EF-4193-94EB-E644CDD6B65B}" type="slidenum">
              <a:rPr lang="de-DE" altLang="de-DE"/>
              <a:pPr/>
              <a:t>‹Nr.›</a:t>
            </a:fld>
            <a:endParaRPr lang="de-DE" altLang="de-DE"/>
          </a:p>
        </p:txBody>
      </p:sp>
      <p:sp>
        <p:nvSpPr>
          <p:cNvPr id="2053" name="Rectangle 5">
            <a:extLst>
              <a:ext uri="{FF2B5EF4-FFF2-40B4-BE49-F238E27FC236}">
                <a16:creationId xmlns:a16="http://schemas.microsoft.com/office/drawing/2014/main" id="{ECEBDE8B-8B74-4D61-B865-DB09DA5A2CFA}"/>
              </a:ext>
            </a:extLst>
          </p:cNvPr>
          <p:cNvSpPr>
            <a:spLocks noGrp="1" noChangeArrowheads="1"/>
          </p:cNvSpPr>
          <p:nvPr>
            <p:ph type="body" idx="1"/>
          </p:nvPr>
        </p:nvSpPr>
        <p:spPr bwMode="auto">
          <a:xfrm>
            <a:off x="457200" y="1604963"/>
            <a:ext cx="8226425"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de-DE"/>
              <a:t>Klicken Sie, um die Formate des Gliederungstextes zu bearbeiten</a:t>
            </a:r>
          </a:p>
          <a:p>
            <a:pPr lvl="1"/>
            <a:r>
              <a:rPr lang="en-GB" altLang="de-DE"/>
              <a:t>Zweite Gliederungsebene</a:t>
            </a:r>
          </a:p>
          <a:p>
            <a:pPr lvl="2"/>
            <a:r>
              <a:rPr lang="en-GB" altLang="de-DE"/>
              <a:t>Dritte Gliederungsebene</a:t>
            </a:r>
          </a:p>
          <a:p>
            <a:pPr lvl="3"/>
            <a:r>
              <a:rPr lang="en-GB" altLang="de-DE"/>
              <a:t>Vierte Gliederungsebene</a:t>
            </a:r>
          </a:p>
          <a:p>
            <a:pPr lvl="4"/>
            <a:r>
              <a:rPr lang="en-GB" altLang="de-DE"/>
              <a:t>Fünfte Gliederungsebene</a:t>
            </a:r>
          </a:p>
          <a:p>
            <a:pPr lvl="4"/>
            <a:r>
              <a:rPr lang="en-GB" altLang="de-DE"/>
              <a:t>Sechste Gliederungsebene</a:t>
            </a:r>
          </a:p>
          <a:p>
            <a:pPr lvl="4"/>
            <a:r>
              <a:rPr lang="en-GB" altLang="de-DE"/>
              <a:t>Siebente Gliederungsebene</a:t>
            </a:r>
          </a:p>
          <a:p>
            <a:pPr lvl="4"/>
            <a:r>
              <a:rPr lang="en-GB" altLang="de-DE"/>
              <a:t>Achte Gliederungsebene</a:t>
            </a:r>
          </a:p>
          <a:p>
            <a:pPr lvl="4"/>
            <a:r>
              <a:rPr lang="en-GB" altLang="de-DE"/>
              <a:t>Neunte Gliederungsebene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84" r:id="rId12"/>
  </p:sldLayoutIdLst>
  <p:hf sldNum="0" hdr="0" ftr="0"/>
  <p:txStyles>
    <p:titleStyle>
      <a:lvl1pPr algn="l" defTabSz="449263" rtl="0" fontAlgn="base">
        <a:lnSpc>
          <a:spcPct val="102000"/>
        </a:lnSpc>
        <a:spcBef>
          <a:spcPct val="0"/>
        </a:spcBef>
        <a:spcAft>
          <a:spcPct val="0"/>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marL="742950" indent="-28575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2pPr>
      <a:lvl3pPr marL="11430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3pPr>
      <a:lvl4pPr marL="16002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20574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p:titleStyle>
    <p:bodyStyle>
      <a:lvl1pPr marL="342900" indent="-342900" algn="l" defTabSz="449263" rtl="0" fontAlgn="base">
        <a:lnSpc>
          <a:spcPct val="102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a:lnSpc>
          <a:spcPct val="102000"/>
        </a:lnSpc>
        <a:spcBef>
          <a:spcPct val="0"/>
        </a:spcBef>
        <a:spcAft>
          <a:spcPts val="1138"/>
        </a:spcAft>
        <a:buClr>
          <a:srgbClr val="000000"/>
        </a:buClr>
        <a:buSzPct val="100000"/>
        <a:buFont typeface="Times New Roman" panose="02020603050405020304" pitchFamily="18" charset="0"/>
        <a:defRPr sz="2400" kern="1200">
          <a:solidFill>
            <a:srgbClr val="000000"/>
          </a:solidFill>
          <a:latin typeface="+mn-lt"/>
          <a:ea typeface="+mn-ea"/>
          <a:cs typeface="+mn-cs"/>
        </a:defRPr>
      </a:lvl2pPr>
      <a:lvl3pPr marL="1143000" indent="-228600" algn="l" defTabSz="449263" rtl="0" fontAlgn="base">
        <a:lnSpc>
          <a:spcPct val="102000"/>
        </a:lnSpc>
        <a:spcBef>
          <a:spcPct val="0"/>
        </a:spcBef>
        <a:spcAft>
          <a:spcPts val="850"/>
        </a:spcAft>
        <a:buClr>
          <a:srgbClr val="000000"/>
        </a:buClr>
        <a:buSzPct val="100000"/>
        <a:buFont typeface="Times New Roman" panose="02020603050405020304" pitchFamily="18" charset="0"/>
        <a:defRPr sz="2000" kern="1200">
          <a:solidFill>
            <a:srgbClr val="000000"/>
          </a:solidFill>
          <a:latin typeface="+mn-lt"/>
          <a:ea typeface="+mn-ea"/>
          <a:cs typeface="+mn-cs"/>
        </a:defRPr>
      </a:lvl3pPr>
      <a:lvl4pPr marL="1600200" indent="-228600" algn="l" defTabSz="449263" rtl="0" fontAlgn="base">
        <a:lnSpc>
          <a:spcPct val="102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a:lnSpc>
          <a:spcPct val="102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842DCDEB-69D9-4DDA-B1AC-8B4B0061D79E}"/>
              </a:ext>
            </a:extLst>
          </p:cNvPr>
          <p:cNvSpPr>
            <a:spLocks noGrp="1" noChangeArrowheads="1"/>
          </p:cNvSpPr>
          <p:nvPr>
            <p:ph type="dt"/>
          </p:nvPr>
        </p:nvSpPr>
        <p:spPr bwMode="auto">
          <a:xfrm>
            <a:off x="457200" y="6356350"/>
            <a:ext cx="21304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ClrTx/>
              <a:buFontTx/>
              <a:buNone/>
              <a:tabLst>
                <a:tab pos="723900" algn="l"/>
                <a:tab pos="1447800" algn="l"/>
              </a:tabLst>
              <a:defRPr>
                <a:solidFill>
                  <a:srgbClr val="000000"/>
                </a:solidFill>
                <a:latin typeface="+mn-lt"/>
                <a:cs typeface="Lucida Sans Unicode" panose="020B0602030504020204" pitchFamily="34" charset="0"/>
              </a:defRPr>
            </a:lvl1pPr>
          </a:lstStyle>
          <a:p>
            <a:r>
              <a:rPr lang="de-DE" altLang="de-DE"/>
              <a:t>29.01.22</a:t>
            </a:r>
          </a:p>
        </p:txBody>
      </p:sp>
      <p:sp>
        <p:nvSpPr>
          <p:cNvPr id="3074" name="Text Box 2">
            <a:extLst>
              <a:ext uri="{FF2B5EF4-FFF2-40B4-BE49-F238E27FC236}">
                <a16:creationId xmlns:a16="http://schemas.microsoft.com/office/drawing/2014/main" id="{BB01FDE3-7122-48E3-8918-23EDD1E0631F}"/>
              </a:ext>
            </a:extLst>
          </p:cNvPr>
          <p:cNvSpPr txBox="1">
            <a:spLocks noChangeArrowheads="1"/>
          </p:cNvSpPr>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3075" name="Rectangle 3">
            <a:extLst>
              <a:ext uri="{FF2B5EF4-FFF2-40B4-BE49-F238E27FC236}">
                <a16:creationId xmlns:a16="http://schemas.microsoft.com/office/drawing/2014/main" id="{AF8F11A1-8732-4DCB-A367-05EEC7A48682}"/>
              </a:ext>
            </a:extLst>
          </p:cNvPr>
          <p:cNvSpPr>
            <a:spLocks noGrp="1" noChangeArrowheads="1"/>
          </p:cNvSpPr>
          <p:nvPr>
            <p:ph type="sldNum"/>
          </p:nvPr>
        </p:nvSpPr>
        <p:spPr bwMode="auto">
          <a:xfrm>
            <a:off x="6553200" y="6356350"/>
            <a:ext cx="2130425"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ClrTx/>
              <a:buFontTx/>
              <a:buNone/>
              <a:tabLst>
                <a:tab pos="723900" algn="l"/>
                <a:tab pos="1447800" algn="l"/>
              </a:tabLst>
              <a:defRPr>
                <a:solidFill>
                  <a:srgbClr val="000000"/>
                </a:solidFill>
                <a:latin typeface="+mn-lt"/>
                <a:cs typeface="Lucida Sans Unicode" panose="020B0602030504020204" pitchFamily="34" charset="0"/>
              </a:defRPr>
            </a:lvl1pPr>
          </a:lstStyle>
          <a:p>
            <a:fld id="{D9D84814-3DA4-497B-8CA5-E88D0E488EB4}" type="slidenum">
              <a:rPr lang="de-DE" altLang="de-DE"/>
              <a:pPr/>
              <a:t>‹Nr.›</a:t>
            </a:fld>
            <a:endParaRPr lang="de-DE" altLang="de-DE"/>
          </a:p>
        </p:txBody>
      </p:sp>
      <p:sp>
        <p:nvSpPr>
          <p:cNvPr id="3076" name="Rectangle 4">
            <a:extLst>
              <a:ext uri="{FF2B5EF4-FFF2-40B4-BE49-F238E27FC236}">
                <a16:creationId xmlns:a16="http://schemas.microsoft.com/office/drawing/2014/main" id="{8A0181C9-E60D-4538-8674-8B703C59FA16}"/>
              </a:ext>
            </a:extLst>
          </p:cNvPr>
          <p:cNvSpPr>
            <a:spLocks noGrp="1" noChangeArrowheads="1"/>
          </p:cNvSpPr>
          <p:nvPr>
            <p:ph type="title"/>
          </p:nvPr>
        </p:nvSpPr>
        <p:spPr bwMode="auto">
          <a:xfrm>
            <a:off x="457200" y="273050"/>
            <a:ext cx="8226425"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de-DE"/>
              <a:t>Klicken Sie, um das Format des Titeltextes zu bearbeiten</a:t>
            </a:r>
          </a:p>
        </p:txBody>
      </p:sp>
      <p:sp>
        <p:nvSpPr>
          <p:cNvPr id="3077" name="Rectangle 5">
            <a:extLst>
              <a:ext uri="{FF2B5EF4-FFF2-40B4-BE49-F238E27FC236}">
                <a16:creationId xmlns:a16="http://schemas.microsoft.com/office/drawing/2014/main" id="{B91607C2-597E-43DE-80C6-42AC15F51134}"/>
              </a:ext>
            </a:extLst>
          </p:cNvPr>
          <p:cNvSpPr>
            <a:spLocks noGrp="1" noChangeArrowheads="1"/>
          </p:cNvSpPr>
          <p:nvPr>
            <p:ph type="body" idx="1"/>
          </p:nvPr>
        </p:nvSpPr>
        <p:spPr bwMode="auto">
          <a:xfrm>
            <a:off x="457200" y="1604963"/>
            <a:ext cx="8226425"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de-DE"/>
              <a:t>Klicken Sie, um die Formate des Gliederungstextes zu bearbeiten</a:t>
            </a:r>
          </a:p>
          <a:p>
            <a:pPr lvl="1"/>
            <a:r>
              <a:rPr lang="en-GB" altLang="de-DE"/>
              <a:t>Zweite Gliederungsebene</a:t>
            </a:r>
          </a:p>
          <a:p>
            <a:pPr lvl="2"/>
            <a:r>
              <a:rPr lang="en-GB" altLang="de-DE"/>
              <a:t>Dritte Gliederungsebene</a:t>
            </a:r>
          </a:p>
          <a:p>
            <a:pPr lvl="3"/>
            <a:r>
              <a:rPr lang="en-GB" altLang="de-DE"/>
              <a:t>Vierte Gliederungsebene</a:t>
            </a:r>
          </a:p>
          <a:p>
            <a:pPr lvl="4"/>
            <a:r>
              <a:rPr lang="en-GB" altLang="de-DE"/>
              <a:t>Fünfte Gliederungsebene</a:t>
            </a:r>
          </a:p>
          <a:p>
            <a:pPr lvl="4"/>
            <a:r>
              <a:rPr lang="en-GB" altLang="de-DE"/>
              <a:t>Sechste Gliederungsebene</a:t>
            </a:r>
          </a:p>
          <a:p>
            <a:pPr lvl="4"/>
            <a:r>
              <a:rPr lang="en-GB" altLang="de-DE"/>
              <a:t>Siebente Gliederungsebene</a:t>
            </a:r>
          </a:p>
          <a:p>
            <a:pPr lvl="4"/>
            <a:r>
              <a:rPr lang="en-GB" altLang="de-DE"/>
              <a:t>Achte Gliederungsebene</a:t>
            </a:r>
          </a:p>
          <a:p>
            <a:pPr lvl="4"/>
            <a:r>
              <a:rPr lang="en-GB" altLang="de-DE"/>
              <a:t>Neunte Gliederungsebene</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p:txStyles>
    <p:titleStyle>
      <a:lvl1pPr algn="l" defTabSz="449263" rtl="0" fontAlgn="base">
        <a:lnSpc>
          <a:spcPct val="102000"/>
        </a:lnSpc>
        <a:spcBef>
          <a:spcPct val="0"/>
        </a:spcBef>
        <a:spcAft>
          <a:spcPct val="0"/>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marL="742950" indent="-28575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2pPr>
      <a:lvl3pPr marL="11430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3pPr>
      <a:lvl4pPr marL="16002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marL="20574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algn="l" defTabSz="449263" rtl="0" fontAlgn="base">
        <a:lnSpc>
          <a:spcPct val="10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p:titleStyle>
    <p:bodyStyle>
      <a:lvl1pPr marL="342900" indent="-342900" algn="l" defTabSz="449263" rtl="0" fontAlgn="base">
        <a:lnSpc>
          <a:spcPct val="102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a:lnSpc>
          <a:spcPct val="102000"/>
        </a:lnSpc>
        <a:spcBef>
          <a:spcPct val="0"/>
        </a:spcBef>
        <a:spcAft>
          <a:spcPts val="1138"/>
        </a:spcAft>
        <a:buClr>
          <a:srgbClr val="000000"/>
        </a:buClr>
        <a:buSzPct val="100000"/>
        <a:buFont typeface="Times New Roman" panose="02020603050405020304" pitchFamily="18" charset="0"/>
        <a:defRPr sz="2400" kern="1200">
          <a:solidFill>
            <a:srgbClr val="000000"/>
          </a:solidFill>
          <a:latin typeface="+mn-lt"/>
          <a:ea typeface="+mn-ea"/>
          <a:cs typeface="+mn-cs"/>
        </a:defRPr>
      </a:lvl2pPr>
      <a:lvl3pPr marL="1143000" indent="-228600" algn="l" defTabSz="449263" rtl="0" fontAlgn="base">
        <a:lnSpc>
          <a:spcPct val="102000"/>
        </a:lnSpc>
        <a:spcBef>
          <a:spcPct val="0"/>
        </a:spcBef>
        <a:spcAft>
          <a:spcPts val="850"/>
        </a:spcAft>
        <a:buClr>
          <a:srgbClr val="000000"/>
        </a:buClr>
        <a:buSzPct val="100000"/>
        <a:buFont typeface="Times New Roman" panose="02020603050405020304" pitchFamily="18" charset="0"/>
        <a:defRPr sz="2000" kern="1200">
          <a:solidFill>
            <a:srgbClr val="000000"/>
          </a:solidFill>
          <a:latin typeface="+mn-lt"/>
          <a:ea typeface="+mn-ea"/>
          <a:cs typeface="+mn-cs"/>
        </a:defRPr>
      </a:lvl3pPr>
      <a:lvl4pPr marL="1600200" indent="-228600" algn="l" defTabSz="449263" rtl="0" fontAlgn="base">
        <a:lnSpc>
          <a:spcPct val="102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a:lnSpc>
          <a:spcPct val="102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30.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stephansschule-konstanz.de/grundschulfoerderklassengfk.htm" TargetMode="External"/><Relationship Id="rId2" Type="http://schemas.openxmlformats.org/officeDocument/2006/relationships/notesSlide" Target="../notesSlides/notesSlide25.xml"/><Relationship Id="rId1" Type="http://schemas.openxmlformats.org/officeDocument/2006/relationships/slideLayout" Target="../slideLayouts/slideLayout23.xml"/><Relationship Id="rId4" Type="http://schemas.openxmlformats.org/officeDocument/2006/relationships/hyperlink" Target="https://www.haidelmoosschule-konstanz.d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ipzf.de/Weg_Schulkind.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0696394A-752A-4D84-AFB9-D8DE15195F18}"/>
              </a:ext>
            </a:extLst>
          </p:cNvPr>
          <p:cNvSpPr>
            <a:spLocks noGrp="1" noChangeArrowheads="1"/>
          </p:cNvSpPr>
          <p:nvPr>
            <p:ph type="title" idx="4294967295"/>
          </p:nvPr>
        </p:nvSpPr>
        <p:spPr>
          <a:xfrm>
            <a:off x="457200" y="274638"/>
            <a:ext cx="8229600"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de-DE" sz="4400"/>
              <a:t>Inhalt der Präsentation</a:t>
            </a:r>
          </a:p>
        </p:txBody>
      </p:sp>
      <p:sp>
        <p:nvSpPr>
          <p:cNvPr id="5122" name="Text Box 2">
            <a:extLst>
              <a:ext uri="{FF2B5EF4-FFF2-40B4-BE49-F238E27FC236}">
                <a16:creationId xmlns:a16="http://schemas.microsoft.com/office/drawing/2014/main" id="{5E7997DF-2A3E-491F-B6C6-32E23867D7AB}"/>
              </a:ext>
            </a:extLst>
          </p:cNvPr>
          <p:cNvSpPr txBox="1">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512763" indent="-511175">
              <a:tabLst>
                <a:tab pos="512763" algn="l"/>
                <a:tab pos="960438" algn="l"/>
                <a:tab pos="1409700" algn="l"/>
                <a:tab pos="1858963" algn="l"/>
                <a:tab pos="2308225" algn="l"/>
                <a:tab pos="2757488" algn="l"/>
                <a:tab pos="3206750" algn="l"/>
                <a:tab pos="3656013" algn="l"/>
                <a:tab pos="4105275" algn="l"/>
                <a:tab pos="4554538" algn="l"/>
                <a:tab pos="5003800" algn="l"/>
                <a:tab pos="5453063" algn="l"/>
                <a:tab pos="5902325" algn="l"/>
                <a:tab pos="6351588" algn="l"/>
                <a:tab pos="6800850" algn="l"/>
                <a:tab pos="7250113" algn="l"/>
                <a:tab pos="7699375" algn="l"/>
                <a:tab pos="8148638" algn="l"/>
                <a:tab pos="8597900" algn="l"/>
                <a:tab pos="9047163" algn="l"/>
                <a:tab pos="9496425" algn="l"/>
              </a:tabLst>
              <a:defRPr>
                <a:solidFill>
                  <a:srgbClr val="000000"/>
                </a:solidFill>
                <a:latin typeface="Arial" panose="020B0604020202020204" pitchFamily="34" charset="0"/>
                <a:ea typeface="Microsoft YaHei" panose="020B0503020204020204" pitchFamily="34" charset="-122"/>
              </a:defRPr>
            </a:lvl1pPr>
            <a:lvl2pPr>
              <a:tabLst>
                <a:tab pos="512763" algn="l"/>
                <a:tab pos="960438" algn="l"/>
                <a:tab pos="1409700" algn="l"/>
                <a:tab pos="1858963" algn="l"/>
                <a:tab pos="2308225" algn="l"/>
                <a:tab pos="2757488" algn="l"/>
                <a:tab pos="3206750" algn="l"/>
                <a:tab pos="3656013" algn="l"/>
                <a:tab pos="4105275" algn="l"/>
                <a:tab pos="4554538" algn="l"/>
                <a:tab pos="5003800" algn="l"/>
                <a:tab pos="5453063" algn="l"/>
                <a:tab pos="5902325" algn="l"/>
                <a:tab pos="6351588" algn="l"/>
                <a:tab pos="6800850" algn="l"/>
                <a:tab pos="7250113" algn="l"/>
                <a:tab pos="7699375" algn="l"/>
                <a:tab pos="8148638" algn="l"/>
                <a:tab pos="8597900" algn="l"/>
                <a:tab pos="9047163" algn="l"/>
                <a:tab pos="9496425" algn="l"/>
              </a:tabLst>
              <a:defRPr>
                <a:solidFill>
                  <a:srgbClr val="000000"/>
                </a:solidFill>
                <a:latin typeface="Arial" panose="020B0604020202020204" pitchFamily="34" charset="0"/>
                <a:ea typeface="Microsoft YaHei" panose="020B0503020204020204" pitchFamily="34" charset="-122"/>
              </a:defRPr>
            </a:lvl2pPr>
            <a:lvl3pPr>
              <a:tabLst>
                <a:tab pos="512763" algn="l"/>
                <a:tab pos="960438" algn="l"/>
                <a:tab pos="1409700" algn="l"/>
                <a:tab pos="1858963" algn="l"/>
                <a:tab pos="2308225" algn="l"/>
                <a:tab pos="2757488" algn="l"/>
                <a:tab pos="3206750" algn="l"/>
                <a:tab pos="3656013" algn="l"/>
                <a:tab pos="4105275" algn="l"/>
                <a:tab pos="4554538" algn="l"/>
                <a:tab pos="5003800" algn="l"/>
                <a:tab pos="5453063" algn="l"/>
                <a:tab pos="5902325" algn="l"/>
                <a:tab pos="6351588" algn="l"/>
                <a:tab pos="6800850" algn="l"/>
                <a:tab pos="7250113" algn="l"/>
                <a:tab pos="7699375" algn="l"/>
                <a:tab pos="8148638" algn="l"/>
                <a:tab pos="8597900" algn="l"/>
                <a:tab pos="9047163" algn="l"/>
                <a:tab pos="9496425" algn="l"/>
              </a:tabLst>
              <a:defRPr>
                <a:solidFill>
                  <a:srgbClr val="000000"/>
                </a:solidFill>
                <a:latin typeface="Arial" panose="020B0604020202020204" pitchFamily="34" charset="0"/>
                <a:ea typeface="Microsoft YaHei" panose="020B0503020204020204" pitchFamily="34" charset="-122"/>
              </a:defRPr>
            </a:lvl3pPr>
            <a:lvl4pPr>
              <a:tabLst>
                <a:tab pos="512763" algn="l"/>
                <a:tab pos="960438" algn="l"/>
                <a:tab pos="1409700" algn="l"/>
                <a:tab pos="1858963" algn="l"/>
                <a:tab pos="2308225" algn="l"/>
                <a:tab pos="2757488" algn="l"/>
                <a:tab pos="3206750" algn="l"/>
                <a:tab pos="3656013" algn="l"/>
                <a:tab pos="4105275" algn="l"/>
                <a:tab pos="4554538" algn="l"/>
                <a:tab pos="5003800" algn="l"/>
                <a:tab pos="5453063" algn="l"/>
                <a:tab pos="5902325" algn="l"/>
                <a:tab pos="6351588" algn="l"/>
                <a:tab pos="6800850" algn="l"/>
                <a:tab pos="7250113" algn="l"/>
                <a:tab pos="7699375" algn="l"/>
                <a:tab pos="8148638" algn="l"/>
                <a:tab pos="8597900" algn="l"/>
                <a:tab pos="9047163" algn="l"/>
                <a:tab pos="9496425" algn="l"/>
              </a:tabLst>
              <a:defRPr>
                <a:solidFill>
                  <a:srgbClr val="000000"/>
                </a:solidFill>
                <a:latin typeface="Arial" panose="020B0604020202020204" pitchFamily="34" charset="0"/>
                <a:ea typeface="Microsoft YaHei" panose="020B0503020204020204" pitchFamily="34" charset="-122"/>
              </a:defRPr>
            </a:lvl4pPr>
            <a:lvl5pPr>
              <a:tabLst>
                <a:tab pos="512763" algn="l"/>
                <a:tab pos="960438" algn="l"/>
                <a:tab pos="1409700" algn="l"/>
                <a:tab pos="1858963" algn="l"/>
                <a:tab pos="2308225" algn="l"/>
                <a:tab pos="2757488" algn="l"/>
                <a:tab pos="3206750" algn="l"/>
                <a:tab pos="3656013" algn="l"/>
                <a:tab pos="4105275" algn="l"/>
                <a:tab pos="4554538" algn="l"/>
                <a:tab pos="5003800" algn="l"/>
                <a:tab pos="5453063" algn="l"/>
                <a:tab pos="5902325" algn="l"/>
                <a:tab pos="6351588" algn="l"/>
                <a:tab pos="6800850" algn="l"/>
                <a:tab pos="7250113" algn="l"/>
                <a:tab pos="7699375" algn="l"/>
                <a:tab pos="8148638" algn="l"/>
                <a:tab pos="8597900" algn="l"/>
                <a:tab pos="9047163" algn="l"/>
                <a:tab pos="9496425"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512763" algn="l"/>
                <a:tab pos="960438" algn="l"/>
                <a:tab pos="1409700" algn="l"/>
                <a:tab pos="1858963" algn="l"/>
                <a:tab pos="2308225" algn="l"/>
                <a:tab pos="2757488" algn="l"/>
                <a:tab pos="3206750" algn="l"/>
                <a:tab pos="3656013" algn="l"/>
                <a:tab pos="4105275" algn="l"/>
                <a:tab pos="4554538" algn="l"/>
                <a:tab pos="5003800" algn="l"/>
                <a:tab pos="5453063" algn="l"/>
                <a:tab pos="5902325" algn="l"/>
                <a:tab pos="6351588" algn="l"/>
                <a:tab pos="6800850" algn="l"/>
                <a:tab pos="7250113" algn="l"/>
                <a:tab pos="7699375" algn="l"/>
                <a:tab pos="8148638" algn="l"/>
                <a:tab pos="8597900" algn="l"/>
                <a:tab pos="9047163" algn="l"/>
                <a:tab pos="9496425"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512763" algn="l"/>
                <a:tab pos="960438" algn="l"/>
                <a:tab pos="1409700" algn="l"/>
                <a:tab pos="1858963" algn="l"/>
                <a:tab pos="2308225" algn="l"/>
                <a:tab pos="2757488" algn="l"/>
                <a:tab pos="3206750" algn="l"/>
                <a:tab pos="3656013" algn="l"/>
                <a:tab pos="4105275" algn="l"/>
                <a:tab pos="4554538" algn="l"/>
                <a:tab pos="5003800" algn="l"/>
                <a:tab pos="5453063" algn="l"/>
                <a:tab pos="5902325" algn="l"/>
                <a:tab pos="6351588" algn="l"/>
                <a:tab pos="6800850" algn="l"/>
                <a:tab pos="7250113" algn="l"/>
                <a:tab pos="7699375" algn="l"/>
                <a:tab pos="8148638" algn="l"/>
                <a:tab pos="8597900" algn="l"/>
                <a:tab pos="9047163" algn="l"/>
                <a:tab pos="9496425"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512763" algn="l"/>
                <a:tab pos="960438" algn="l"/>
                <a:tab pos="1409700" algn="l"/>
                <a:tab pos="1858963" algn="l"/>
                <a:tab pos="2308225" algn="l"/>
                <a:tab pos="2757488" algn="l"/>
                <a:tab pos="3206750" algn="l"/>
                <a:tab pos="3656013" algn="l"/>
                <a:tab pos="4105275" algn="l"/>
                <a:tab pos="4554538" algn="l"/>
                <a:tab pos="5003800" algn="l"/>
                <a:tab pos="5453063" algn="l"/>
                <a:tab pos="5902325" algn="l"/>
                <a:tab pos="6351588" algn="l"/>
                <a:tab pos="6800850" algn="l"/>
                <a:tab pos="7250113" algn="l"/>
                <a:tab pos="7699375" algn="l"/>
                <a:tab pos="8148638" algn="l"/>
                <a:tab pos="8597900" algn="l"/>
                <a:tab pos="9047163" algn="l"/>
                <a:tab pos="9496425"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512763" algn="l"/>
                <a:tab pos="960438" algn="l"/>
                <a:tab pos="1409700" algn="l"/>
                <a:tab pos="1858963" algn="l"/>
                <a:tab pos="2308225" algn="l"/>
                <a:tab pos="2757488" algn="l"/>
                <a:tab pos="3206750" algn="l"/>
                <a:tab pos="3656013" algn="l"/>
                <a:tab pos="4105275" algn="l"/>
                <a:tab pos="4554538" algn="l"/>
                <a:tab pos="5003800" algn="l"/>
                <a:tab pos="5453063" algn="l"/>
                <a:tab pos="5902325" algn="l"/>
                <a:tab pos="6351588" algn="l"/>
                <a:tab pos="6800850" algn="l"/>
                <a:tab pos="7250113" algn="l"/>
                <a:tab pos="7699375" algn="l"/>
                <a:tab pos="8148638" algn="l"/>
                <a:tab pos="8597900" algn="l"/>
                <a:tab pos="9047163" algn="l"/>
                <a:tab pos="9496425"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spcBef>
                <a:spcPts val="638"/>
              </a:spcBef>
              <a:spcAft>
                <a:spcPts val="1425"/>
              </a:spcAft>
              <a:buSzPct val="45000"/>
              <a:buFont typeface="Times New Roman" panose="02020603050405020304" pitchFamily="18" charset="0"/>
              <a:buAutoNum type="arabicPeriod"/>
            </a:pPr>
            <a:r>
              <a:rPr lang="de-DE" altLang="de-DE" sz="2000" dirty="0">
                <a:latin typeface="Calibri" panose="020F0502020204030204" pitchFamily="34" charset="0"/>
              </a:rPr>
              <a:t>Schulbereitschaft: Was benötigt Ihr Kind für die Schule? – mit Beispielen zur Umsetzung im Familienalltag</a:t>
            </a:r>
          </a:p>
          <a:p>
            <a:pPr hangingPunct="1">
              <a:lnSpc>
                <a:spcPct val="100000"/>
              </a:lnSpc>
              <a:spcBef>
                <a:spcPts val="638"/>
              </a:spcBef>
              <a:spcAft>
                <a:spcPts val="1425"/>
              </a:spcAft>
              <a:buSzPct val="45000"/>
              <a:buFont typeface="Times New Roman" panose="02020603050405020304" pitchFamily="18" charset="0"/>
              <a:buAutoNum type="arabicPeriod"/>
            </a:pPr>
            <a:r>
              <a:rPr lang="de-DE" altLang="de-DE" sz="2000" dirty="0">
                <a:latin typeface="Calibri" panose="020F0502020204030204" pitchFamily="34" charset="0"/>
              </a:rPr>
              <a:t>Hinweis auf Elternratgeber des Gesundheitsamts</a:t>
            </a:r>
          </a:p>
          <a:p>
            <a:pPr hangingPunct="1">
              <a:lnSpc>
                <a:spcPct val="100000"/>
              </a:lnSpc>
              <a:spcBef>
                <a:spcPts val="638"/>
              </a:spcBef>
              <a:spcAft>
                <a:spcPts val="1425"/>
              </a:spcAft>
              <a:buSzPct val="45000"/>
              <a:buFont typeface="Times New Roman" panose="02020603050405020304" pitchFamily="18" charset="0"/>
              <a:buAutoNum type="arabicPeriod"/>
            </a:pPr>
            <a:r>
              <a:rPr lang="de-DE" altLang="de-DE" sz="2000" dirty="0">
                <a:latin typeface="Calibri" panose="020F0502020204030204" pitchFamily="34" charset="0"/>
              </a:rPr>
              <a:t>Kooperation</a:t>
            </a:r>
          </a:p>
          <a:p>
            <a:pPr hangingPunct="1">
              <a:lnSpc>
                <a:spcPct val="100000"/>
              </a:lnSpc>
              <a:spcBef>
                <a:spcPts val="638"/>
              </a:spcBef>
              <a:spcAft>
                <a:spcPts val="1425"/>
              </a:spcAft>
              <a:buSzPct val="45000"/>
              <a:buFont typeface="Times New Roman" panose="02020603050405020304" pitchFamily="18" charset="0"/>
              <a:buAutoNum type="arabicPeriod"/>
            </a:pPr>
            <a:r>
              <a:rPr lang="de-DE" altLang="de-DE" sz="2000" dirty="0">
                <a:latin typeface="Calibri" panose="020F0502020204030204" pitchFamily="34" charset="0"/>
              </a:rPr>
              <a:t>Vorstellung der Schule/Schulkonzept</a:t>
            </a:r>
          </a:p>
          <a:p>
            <a:pPr hangingPunct="1">
              <a:lnSpc>
                <a:spcPct val="100000"/>
              </a:lnSpc>
              <a:spcBef>
                <a:spcPts val="638"/>
              </a:spcBef>
              <a:spcAft>
                <a:spcPts val="1425"/>
              </a:spcAft>
              <a:buSzPct val="45000"/>
              <a:buFont typeface="Times New Roman" panose="02020603050405020304" pitchFamily="18" charset="0"/>
              <a:buAutoNum type="arabicPeriod"/>
            </a:pPr>
            <a:r>
              <a:rPr lang="de-DE" altLang="de-DE" sz="2000" dirty="0">
                <a:latin typeface="Calibri" panose="020F0502020204030204" pitchFamily="34" charset="0"/>
              </a:rPr>
              <a:t>Die ersten Wochen in der Grundschule (Stundenplan, etc.)</a:t>
            </a:r>
          </a:p>
          <a:p>
            <a:pPr hangingPunct="1">
              <a:lnSpc>
                <a:spcPct val="100000"/>
              </a:lnSpc>
              <a:spcBef>
                <a:spcPts val="638"/>
              </a:spcBef>
              <a:spcAft>
                <a:spcPts val="1425"/>
              </a:spcAft>
              <a:buSzPct val="45000"/>
              <a:buFont typeface="Times New Roman" panose="02020603050405020304" pitchFamily="18" charset="0"/>
              <a:buAutoNum type="arabicPeriod"/>
            </a:pPr>
            <a:r>
              <a:rPr lang="de-DE" altLang="de-DE" sz="2000" dirty="0">
                <a:latin typeface="Calibri" panose="020F0502020204030204" pitchFamily="34" charset="0"/>
              </a:rPr>
              <a:t>Informationen zur Kernzeit/ zur Ganztagsbetreuung</a:t>
            </a:r>
          </a:p>
          <a:p>
            <a:pPr hangingPunct="1">
              <a:lnSpc>
                <a:spcPct val="100000"/>
              </a:lnSpc>
              <a:spcBef>
                <a:spcPts val="638"/>
              </a:spcBef>
              <a:spcAft>
                <a:spcPts val="1425"/>
              </a:spcAft>
              <a:buSzPct val="45000"/>
              <a:buFont typeface="Times New Roman" panose="02020603050405020304" pitchFamily="18" charset="0"/>
              <a:buAutoNum type="arabicPeriod"/>
            </a:pPr>
            <a:r>
              <a:rPr lang="de-DE" altLang="de-DE" sz="2000" dirty="0">
                <a:latin typeface="Calibri" panose="020F0502020204030204" pitchFamily="34" charset="0"/>
              </a:rPr>
              <a:t>Termine rund um die Einschulung</a:t>
            </a:r>
          </a:p>
          <a:p>
            <a:pPr hangingPunct="1">
              <a:lnSpc>
                <a:spcPct val="100000"/>
              </a:lnSpc>
              <a:spcBef>
                <a:spcPts val="638"/>
              </a:spcBef>
              <a:spcAft>
                <a:spcPts val="1425"/>
              </a:spcAft>
              <a:buClrTx/>
              <a:buFontTx/>
              <a:buNone/>
            </a:pPr>
            <a:endParaRPr lang="de-DE" altLang="de-DE" sz="3200" dirty="0">
              <a:latin typeface="Calibri" panose="020F0502020204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6855C9DF-9D49-43B7-8E2E-39C1678013C3}"/>
              </a:ext>
            </a:extLst>
          </p:cNvPr>
          <p:cNvSpPr>
            <a:spLocks noGrp="1" noChangeArrowheads="1"/>
          </p:cNvSpPr>
          <p:nvPr>
            <p:ph type="title" idx="4294967295"/>
          </p:nvPr>
        </p:nvSpPr>
        <p:spPr>
          <a:xfrm>
            <a:off x="457200" y="274638"/>
            <a:ext cx="8229600"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de-DE" sz="3600" dirty="0"/>
              <a:t>Beispiele zur Umsetzung im Familienalltag*:</a:t>
            </a:r>
          </a:p>
        </p:txBody>
      </p:sp>
      <p:sp>
        <p:nvSpPr>
          <p:cNvPr id="14338" name="Text Box 2">
            <a:extLst>
              <a:ext uri="{FF2B5EF4-FFF2-40B4-BE49-F238E27FC236}">
                <a16:creationId xmlns:a16="http://schemas.microsoft.com/office/drawing/2014/main" id="{0B2984C2-9593-4276-9BF4-414255FB1E6F}"/>
              </a:ext>
            </a:extLst>
          </p:cNvPr>
          <p:cNvSpPr txBox="1">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1313" indent="-339725">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1pPr>
            <a:lvl2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2pPr>
            <a:lvl3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3pPr>
            <a:lvl4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4pPr>
            <a:lvl5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spcBef>
                <a:spcPts val="638"/>
              </a:spcBef>
              <a:spcAft>
                <a:spcPts val="1425"/>
              </a:spcAft>
              <a:buSzPct val="45000"/>
              <a:buFont typeface="Arial" panose="020B0604020202020204" pitchFamily="34" charset="0"/>
              <a:buChar char="•"/>
            </a:pPr>
            <a:r>
              <a:rPr lang="de-DE" altLang="de-DE" sz="1600" dirty="0">
                <a:latin typeface="Calibri" panose="020F0502020204030204" pitchFamily="34" charset="0"/>
              </a:rPr>
              <a:t>Kinder bei Hausputz, Schnee räumen und Gartenarbeit mit einbeziehen</a:t>
            </a:r>
          </a:p>
          <a:p>
            <a:pPr hangingPunct="1">
              <a:lnSpc>
                <a:spcPct val="100000"/>
              </a:lnSpc>
              <a:spcBef>
                <a:spcPts val="638"/>
              </a:spcBef>
              <a:spcAft>
                <a:spcPts val="1425"/>
              </a:spcAft>
              <a:buSzPct val="45000"/>
              <a:buFont typeface="Arial" panose="020B0604020202020204" pitchFamily="34" charset="0"/>
              <a:buChar char="•"/>
            </a:pPr>
            <a:r>
              <a:rPr lang="de-DE" altLang="de-DE" sz="1600" dirty="0">
                <a:latin typeface="Calibri" panose="020F0502020204030204" pitchFamily="34" charset="0"/>
              </a:rPr>
              <a:t>Wege zu Fuß zurück legen, mit spielerischen Elementen verbinden (z.B. nicht auf die Fugen zwischen Platten treten, …)</a:t>
            </a:r>
          </a:p>
          <a:p>
            <a:pPr hangingPunct="1">
              <a:lnSpc>
                <a:spcPct val="100000"/>
              </a:lnSpc>
              <a:spcBef>
                <a:spcPts val="638"/>
              </a:spcBef>
              <a:spcAft>
                <a:spcPts val="1425"/>
              </a:spcAft>
              <a:buSzPct val="45000"/>
              <a:buFont typeface="Arial" panose="020B0604020202020204" pitchFamily="34" charset="0"/>
              <a:buChar char="•"/>
            </a:pPr>
            <a:r>
              <a:rPr lang="de-DE" altLang="de-DE" sz="1600" dirty="0">
                <a:latin typeface="Calibri" panose="020F0502020204030204" pitchFamily="34" charset="0"/>
              </a:rPr>
              <a:t>schwimmen, bergsteigen, klettern</a:t>
            </a:r>
          </a:p>
          <a:p>
            <a:pPr hangingPunct="1">
              <a:lnSpc>
                <a:spcPct val="100000"/>
              </a:lnSpc>
              <a:spcBef>
                <a:spcPts val="638"/>
              </a:spcBef>
              <a:spcAft>
                <a:spcPts val="1425"/>
              </a:spcAft>
              <a:buSzPct val="45000"/>
              <a:buFont typeface="Arial" panose="020B0604020202020204" pitchFamily="34" charset="0"/>
              <a:buChar char="•"/>
            </a:pPr>
            <a:r>
              <a:rPr lang="de-DE" altLang="de-DE" sz="1600" dirty="0">
                <a:latin typeface="Calibri" panose="020F0502020204030204" pitchFamily="34" charset="0"/>
              </a:rPr>
              <a:t>Spaziergänge im Wald (balancieren, klettern, …)</a:t>
            </a:r>
          </a:p>
          <a:p>
            <a:pPr hangingPunct="1">
              <a:lnSpc>
                <a:spcPct val="100000"/>
              </a:lnSpc>
              <a:spcBef>
                <a:spcPts val="638"/>
              </a:spcBef>
              <a:spcAft>
                <a:spcPts val="1425"/>
              </a:spcAft>
              <a:buSzPct val="45000"/>
              <a:buFont typeface="Arial" panose="020B0604020202020204" pitchFamily="34" charset="0"/>
              <a:buChar char="•"/>
            </a:pPr>
            <a:r>
              <a:rPr lang="de-DE" altLang="de-DE" sz="1600" dirty="0">
                <a:latin typeface="Calibri" panose="020F0502020204030204" pitchFamily="34" charset="0"/>
              </a:rPr>
              <a:t>mit dem Kind malen </a:t>
            </a:r>
            <a:r>
              <a:rPr lang="de-DE" altLang="de-DE" sz="1600" dirty="0">
                <a:latin typeface="Wingdings" panose="05000000000000000000" pitchFamily="2" charset="2"/>
              </a:rPr>
              <a:t></a:t>
            </a:r>
            <a:r>
              <a:rPr lang="de-DE" altLang="de-DE" sz="1600" dirty="0">
                <a:latin typeface="Calibri" panose="020F0502020204030204" pitchFamily="34" charset="0"/>
              </a:rPr>
              <a:t> Kind kann richtige Stifthaltung nachahmen, dicke Stifte benutzen</a:t>
            </a:r>
          </a:p>
          <a:p>
            <a:pPr hangingPunct="1">
              <a:lnSpc>
                <a:spcPct val="100000"/>
              </a:lnSpc>
              <a:spcBef>
                <a:spcPts val="638"/>
              </a:spcBef>
              <a:spcAft>
                <a:spcPts val="1425"/>
              </a:spcAft>
              <a:buSzPct val="45000"/>
              <a:buFont typeface="Arial" panose="020B0604020202020204" pitchFamily="34" charset="0"/>
              <a:buChar char="•"/>
            </a:pPr>
            <a:r>
              <a:rPr lang="de-DE" altLang="de-DE" sz="1600" dirty="0">
                <a:latin typeface="Calibri" panose="020F0502020204030204" pitchFamily="34" charset="0"/>
              </a:rPr>
              <a:t>Kind häufig zum Malen und Basteln anhalten (Umgang mit Schere und Klebestift)</a:t>
            </a:r>
          </a:p>
          <a:p>
            <a:pPr hangingPunct="1">
              <a:lnSpc>
                <a:spcPct val="100000"/>
              </a:lnSpc>
              <a:spcBef>
                <a:spcPts val="638"/>
              </a:spcBef>
              <a:spcAft>
                <a:spcPts val="1425"/>
              </a:spcAft>
              <a:buSzPct val="45000"/>
              <a:buFont typeface="Arial" panose="020B0604020202020204" pitchFamily="34" charset="0"/>
              <a:buChar char="•"/>
            </a:pPr>
            <a:r>
              <a:rPr lang="de-DE" altLang="de-DE" sz="1600" dirty="0">
                <a:latin typeface="Calibri" panose="020F0502020204030204" pitchFamily="34" charset="0"/>
              </a:rPr>
              <a:t>Brote schmieren</a:t>
            </a:r>
          </a:p>
          <a:p>
            <a:pPr hangingPunct="1">
              <a:lnSpc>
                <a:spcPct val="100000"/>
              </a:lnSpc>
              <a:spcBef>
                <a:spcPts val="638"/>
              </a:spcBef>
              <a:spcAft>
                <a:spcPts val="1425"/>
              </a:spcAft>
              <a:buSzPct val="45000"/>
              <a:buFont typeface="Arial" panose="020B0604020202020204" pitchFamily="34" charset="0"/>
              <a:buChar char="•"/>
            </a:pPr>
            <a:r>
              <a:rPr lang="de-DE" altLang="de-DE" sz="1600" dirty="0">
                <a:latin typeface="Calibri" panose="020F0502020204030204" pitchFamily="34" charset="0"/>
              </a:rPr>
              <a:t>Geschirr abwaschen und abtrocknen</a:t>
            </a:r>
          </a:p>
          <a:p>
            <a:pPr hangingPunct="1">
              <a:lnSpc>
                <a:spcPct val="100000"/>
              </a:lnSpc>
              <a:spcBef>
                <a:spcPts val="638"/>
              </a:spcBef>
              <a:spcAft>
                <a:spcPts val="1425"/>
              </a:spcAft>
              <a:buSzPct val="45000"/>
              <a:buFont typeface="Arial" panose="020B0604020202020204" pitchFamily="34" charset="0"/>
              <a:buChar char="•"/>
            </a:pPr>
            <a:r>
              <a:rPr lang="de-DE" altLang="de-DE" sz="1600" dirty="0">
                <a:latin typeface="Calibri" panose="020F0502020204030204" pitchFamily="34" charset="0"/>
              </a:rPr>
              <a:t>kochen und backen (schneiden, raspeln, kneten, …)</a:t>
            </a:r>
          </a:p>
          <a:p>
            <a:pPr hangingPunct="1">
              <a:lnSpc>
                <a:spcPct val="100000"/>
              </a:lnSpc>
              <a:spcBef>
                <a:spcPts val="638"/>
              </a:spcBef>
              <a:spcAft>
                <a:spcPts val="1425"/>
              </a:spcAft>
              <a:buSzPct val="45000"/>
              <a:buFont typeface="Arial" panose="020B0604020202020204" pitchFamily="34" charset="0"/>
              <a:buChar char="•"/>
            </a:pPr>
            <a:r>
              <a:rPr lang="de-DE" altLang="de-DE" sz="1600" dirty="0">
                <a:latin typeface="Calibri" panose="020F0502020204030204" pitchFamily="34" charset="0"/>
              </a:rPr>
              <a:t>sich selbst anziehen (Schuhe binden, Reißverschluss, …)</a:t>
            </a:r>
          </a:p>
          <a:p>
            <a:pPr hangingPunct="1">
              <a:lnSpc>
                <a:spcPct val="100000"/>
              </a:lnSpc>
              <a:spcBef>
                <a:spcPts val="638"/>
              </a:spcBef>
              <a:spcAft>
                <a:spcPts val="1425"/>
              </a:spcAft>
              <a:buClrTx/>
              <a:buFontTx/>
              <a:buNone/>
            </a:pPr>
            <a:endParaRPr lang="de-DE" altLang="de-DE" sz="3200" dirty="0">
              <a:latin typeface="Calibri" panose="020F0502020204030204" pitchFamily="34" charset="0"/>
            </a:endParaRPr>
          </a:p>
          <a:p>
            <a:pPr hangingPunct="1">
              <a:lnSpc>
                <a:spcPct val="100000"/>
              </a:lnSpc>
              <a:spcBef>
                <a:spcPts val="638"/>
              </a:spcBef>
              <a:spcAft>
                <a:spcPts val="1425"/>
              </a:spcAft>
              <a:buClrTx/>
              <a:buFontTx/>
              <a:buNone/>
            </a:pPr>
            <a:endParaRPr lang="de-DE" altLang="de-DE" sz="3200" dirty="0">
              <a:latin typeface="Calibri" panose="020F0502020204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5C934185-68FF-4948-9893-F5A36A50F159}"/>
              </a:ext>
            </a:extLst>
          </p:cNvPr>
          <p:cNvSpPr>
            <a:spLocks noGrp="1" noChangeArrowheads="1"/>
          </p:cNvSpPr>
          <p:nvPr>
            <p:ph type="title" idx="4294967295"/>
          </p:nvPr>
        </p:nvSpPr>
        <p:spPr>
          <a:xfrm>
            <a:off x="2268538" y="476250"/>
            <a:ext cx="6418262"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de-DE" sz="3600" dirty="0"/>
              <a:t>Was benötigt Ihr Kind für die Schule?</a:t>
            </a:r>
            <a:br>
              <a:rPr lang="de-DE" altLang="de-DE" sz="3600" dirty="0"/>
            </a:br>
            <a:endParaRPr lang="de-DE" altLang="de-DE" sz="3600" dirty="0"/>
          </a:p>
        </p:txBody>
      </p:sp>
      <p:sp>
        <p:nvSpPr>
          <p:cNvPr id="15362" name="Text Box 2">
            <a:extLst>
              <a:ext uri="{FF2B5EF4-FFF2-40B4-BE49-F238E27FC236}">
                <a16:creationId xmlns:a16="http://schemas.microsoft.com/office/drawing/2014/main" id="{43C629A4-2F35-486D-A70A-CCB3E8D70F29}"/>
              </a:ext>
            </a:extLst>
          </p:cNvPr>
          <p:cNvSpPr txBox="1">
            <a:spLocks noChangeArrowheads="1"/>
          </p:cNvSpPr>
          <p:nvPr/>
        </p:nvSpPr>
        <p:spPr bwMode="auto">
          <a:xfrm>
            <a:off x="1259632" y="2636912"/>
            <a:ext cx="8229600"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972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spcBef>
                <a:spcPts val="638"/>
              </a:spcBef>
              <a:spcAft>
                <a:spcPts val="1425"/>
              </a:spcAft>
              <a:buClrTx/>
              <a:buFontTx/>
              <a:buNone/>
            </a:pPr>
            <a:r>
              <a:rPr lang="de-DE" altLang="de-DE" sz="2400" b="1" dirty="0">
                <a:latin typeface="Calibri" panose="020F0502020204030204" pitchFamily="34" charset="0"/>
              </a:rPr>
              <a:t>Im kognitiven Bereich unter anderem:</a:t>
            </a:r>
          </a:p>
          <a:p>
            <a:pPr marL="341313" hangingPunct="1">
              <a:lnSpc>
                <a:spcPct val="100000"/>
              </a:lnSpc>
              <a:spcBef>
                <a:spcPts val="638"/>
              </a:spcBef>
              <a:spcAft>
                <a:spcPts val="1425"/>
              </a:spcAft>
              <a:buSzPct val="45000"/>
              <a:buFont typeface="Arial" panose="020B0604020202020204" pitchFamily="34" charset="0"/>
              <a:buChar char="•"/>
            </a:pPr>
            <a:r>
              <a:rPr lang="de-DE" altLang="de-DE" sz="2400" dirty="0">
                <a:latin typeface="Calibri" panose="020F0502020204030204" pitchFamily="34" charset="0"/>
              </a:rPr>
              <a:t>Sprachverständnis, Sprechfähigkeit</a:t>
            </a:r>
          </a:p>
          <a:p>
            <a:pPr marL="341313" hangingPunct="1">
              <a:lnSpc>
                <a:spcPct val="100000"/>
              </a:lnSpc>
              <a:spcBef>
                <a:spcPts val="638"/>
              </a:spcBef>
              <a:spcAft>
                <a:spcPts val="1425"/>
              </a:spcAft>
              <a:buSzPct val="45000"/>
              <a:buFont typeface="Arial" panose="020B0604020202020204" pitchFamily="34" charset="0"/>
              <a:buChar char="•"/>
            </a:pPr>
            <a:r>
              <a:rPr lang="de-DE" altLang="de-DE" sz="2400" dirty="0">
                <a:latin typeface="Calibri" panose="020F0502020204030204" pitchFamily="34" charset="0"/>
              </a:rPr>
              <a:t>Denkfähigkeit</a:t>
            </a:r>
          </a:p>
          <a:p>
            <a:pPr marL="341313" hangingPunct="1">
              <a:lnSpc>
                <a:spcPct val="100000"/>
              </a:lnSpc>
              <a:spcBef>
                <a:spcPts val="638"/>
              </a:spcBef>
              <a:spcAft>
                <a:spcPts val="1425"/>
              </a:spcAft>
              <a:buSzPct val="45000"/>
              <a:buFont typeface="Arial" panose="020B0604020202020204" pitchFamily="34" charset="0"/>
              <a:buChar char="•"/>
            </a:pPr>
            <a:r>
              <a:rPr lang="de-DE" altLang="de-DE" sz="2400" dirty="0">
                <a:latin typeface="Calibri" panose="020F0502020204030204" pitchFamily="34" charset="0"/>
              </a:rPr>
              <a:t>Konzentration</a:t>
            </a:r>
          </a:p>
          <a:p>
            <a:pPr marL="341313" hangingPunct="1">
              <a:lnSpc>
                <a:spcPct val="100000"/>
              </a:lnSpc>
              <a:spcBef>
                <a:spcPts val="638"/>
              </a:spcBef>
              <a:spcAft>
                <a:spcPts val="1425"/>
              </a:spcAft>
              <a:buSzPct val="45000"/>
              <a:buFont typeface="Arial" panose="020B0604020202020204" pitchFamily="34" charset="0"/>
              <a:buChar char="•"/>
            </a:pPr>
            <a:r>
              <a:rPr lang="de-DE" altLang="de-DE" sz="2400" dirty="0">
                <a:latin typeface="Calibri" panose="020F0502020204030204" pitchFamily="34" charset="0"/>
              </a:rPr>
              <a:t>Zählen, Mengen erfassen</a:t>
            </a:r>
          </a:p>
          <a:p>
            <a:pPr marL="341313" hangingPunct="1">
              <a:lnSpc>
                <a:spcPct val="100000"/>
              </a:lnSpc>
              <a:spcBef>
                <a:spcPts val="638"/>
              </a:spcBef>
              <a:spcAft>
                <a:spcPts val="1425"/>
              </a:spcAft>
              <a:buSzPct val="45000"/>
              <a:buFont typeface="Arial" panose="020B0604020202020204" pitchFamily="34" charset="0"/>
              <a:buChar char="•"/>
            </a:pPr>
            <a:r>
              <a:rPr lang="de-DE" altLang="de-DE" sz="2400" dirty="0">
                <a:latin typeface="Calibri" panose="020F0502020204030204" pitchFamily="34" charset="0"/>
              </a:rPr>
              <a:t>Reime erkennen, Silben klatschen  </a:t>
            </a:r>
          </a:p>
          <a:p>
            <a:pPr hangingPunct="1">
              <a:lnSpc>
                <a:spcPct val="100000"/>
              </a:lnSpc>
              <a:spcBef>
                <a:spcPts val="638"/>
              </a:spcBef>
              <a:spcAft>
                <a:spcPts val="1425"/>
              </a:spcAft>
              <a:buClrTx/>
              <a:buFontTx/>
              <a:buNone/>
            </a:pPr>
            <a:endParaRPr lang="de-DE" altLang="de-DE" sz="3200" dirty="0">
              <a:latin typeface="Calibri" panose="020F0502020204030204" pitchFamily="34" charset="0"/>
            </a:endParaRPr>
          </a:p>
          <a:p>
            <a:pPr hangingPunct="1">
              <a:lnSpc>
                <a:spcPct val="100000"/>
              </a:lnSpc>
              <a:spcBef>
                <a:spcPts val="638"/>
              </a:spcBef>
              <a:spcAft>
                <a:spcPts val="1425"/>
              </a:spcAft>
              <a:buClrTx/>
              <a:buFontTx/>
              <a:buNone/>
            </a:pPr>
            <a:endParaRPr lang="de-DE" altLang="de-DE" sz="3200" dirty="0">
              <a:latin typeface="Calibri" panose="020F0502020204030204" pitchFamily="34" charset="0"/>
            </a:endParaRPr>
          </a:p>
        </p:txBody>
      </p:sp>
      <p:grpSp>
        <p:nvGrpSpPr>
          <p:cNvPr id="15363" name="Group 3">
            <a:extLst>
              <a:ext uri="{FF2B5EF4-FFF2-40B4-BE49-F238E27FC236}">
                <a16:creationId xmlns:a16="http://schemas.microsoft.com/office/drawing/2014/main" id="{DDC361BF-2A2E-4D5A-BD52-12783A79B362}"/>
              </a:ext>
            </a:extLst>
          </p:cNvPr>
          <p:cNvGrpSpPr>
            <a:grpSpLocks/>
          </p:cNvGrpSpPr>
          <p:nvPr/>
        </p:nvGrpSpPr>
        <p:grpSpPr bwMode="auto">
          <a:xfrm>
            <a:off x="684213" y="657225"/>
            <a:ext cx="1581150" cy="825500"/>
            <a:chOff x="431" y="414"/>
            <a:chExt cx="996" cy="520"/>
          </a:xfrm>
        </p:grpSpPr>
        <p:sp>
          <p:nvSpPr>
            <p:cNvPr id="15364" name="AutoShape 4">
              <a:extLst>
                <a:ext uri="{FF2B5EF4-FFF2-40B4-BE49-F238E27FC236}">
                  <a16:creationId xmlns:a16="http://schemas.microsoft.com/office/drawing/2014/main" id="{DBBCA75C-B221-4516-B9D0-71AB5305059E}"/>
                </a:ext>
              </a:extLst>
            </p:cNvPr>
            <p:cNvSpPr>
              <a:spLocks noChangeArrowheads="1"/>
            </p:cNvSpPr>
            <p:nvPr/>
          </p:nvSpPr>
          <p:spPr bwMode="auto">
            <a:xfrm rot="16200000">
              <a:off x="546" y="301"/>
              <a:ext cx="262" cy="490"/>
            </a:xfrm>
            <a:prstGeom prst="roundRect">
              <a:avLst>
                <a:gd name="adj" fmla="val 16667"/>
              </a:avLst>
            </a:prstGeom>
            <a:solidFill>
              <a:srgbClr val="FF0000"/>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nvGrpSpPr>
            <p:cNvPr id="15365" name="Group 5">
              <a:extLst>
                <a:ext uri="{FF2B5EF4-FFF2-40B4-BE49-F238E27FC236}">
                  <a16:creationId xmlns:a16="http://schemas.microsoft.com/office/drawing/2014/main" id="{2177BFB5-B592-4927-B86E-BCDCBB618FE5}"/>
                </a:ext>
              </a:extLst>
            </p:cNvPr>
            <p:cNvGrpSpPr>
              <a:grpSpLocks/>
            </p:cNvGrpSpPr>
            <p:nvPr/>
          </p:nvGrpSpPr>
          <p:grpSpPr bwMode="auto">
            <a:xfrm>
              <a:off x="930" y="417"/>
              <a:ext cx="497" cy="257"/>
              <a:chOff x="930" y="417"/>
              <a:chExt cx="497" cy="257"/>
            </a:xfrm>
          </p:grpSpPr>
          <p:sp>
            <p:nvSpPr>
              <p:cNvPr id="15366" name="AutoShape 6">
                <a:extLst>
                  <a:ext uri="{FF2B5EF4-FFF2-40B4-BE49-F238E27FC236}">
                    <a16:creationId xmlns:a16="http://schemas.microsoft.com/office/drawing/2014/main" id="{53D09236-6B6A-4EDC-9F04-9A2E3BA6FF58}"/>
                  </a:ext>
                </a:extLst>
              </p:cNvPr>
              <p:cNvSpPr>
                <a:spLocks noChangeArrowheads="1"/>
              </p:cNvSpPr>
              <p:nvPr/>
            </p:nvSpPr>
            <p:spPr bwMode="auto">
              <a:xfrm>
                <a:off x="930" y="417"/>
                <a:ext cx="497" cy="257"/>
              </a:xfrm>
              <a:prstGeom prst="roundRect">
                <a:avLst>
                  <a:gd name="adj" fmla="val 16667"/>
                </a:avLst>
              </a:prstGeom>
              <a:solidFill>
                <a:srgbClr val="00B050"/>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5367" name="Rectangle 7">
                <a:extLst>
                  <a:ext uri="{FF2B5EF4-FFF2-40B4-BE49-F238E27FC236}">
                    <a16:creationId xmlns:a16="http://schemas.microsoft.com/office/drawing/2014/main" id="{4F2CFDC9-BBE7-49F5-9021-265C549E747E}"/>
                  </a:ext>
                </a:extLst>
              </p:cNvPr>
              <p:cNvSpPr>
                <a:spLocks noChangeArrowheads="1"/>
              </p:cNvSpPr>
              <p:nvPr/>
            </p:nvSpPr>
            <p:spPr bwMode="auto">
              <a:xfrm>
                <a:off x="930" y="417"/>
                <a:ext cx="497"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grpSp>
          <p:nvGrpSpPr>
            <p:cNvPr id="15368" name="Group 8">
              <a:extLst>
                <a:ext uri="{FF2B5EF4-FFF2-40B4-BE49-F238E27FC236}">
                  <a16:creationId xmlns:a16="http://schemas.microsoft.com/office/drawing/2014/main" id="{7F8AA478-8A53-4FDA-8601-759EB9B36016}"/>
                </a:ext>
              </a:extLst>
            </p:cNvPr>
            <p:cNvGrpSpPr>
              <a:grpSpLocks/>
            </p:cNvGrpSpPr>
            <p:nvPr/>
          </p:nvGrpSpPr>
          <p:grpSpPr bwMode="auto">
            <a:xfrm>
              <a:off x="431" y="676"/>
              <a:ext cx="497" cy="257"/>
              <a:chOff x="431" y="676"/>
              <a:chExt cx="497" cy="257"/>
            </a:xfrm>
          </p:grpSpPr>
          <p:sp>
            <p:nvSpPr>
              <p:cNvPr id="15369" name="AutoShape 9">
                <a:extLst>
                  <a:ext uri="{FF2B5EF4-FFF2-40B4-BE49-F238E27FC236}">
                    <a16:creationId xmlns:a16="http://schemas.microsoft.com/office/drawing/2014/main" id="{39B12BF0-EC8A-42AD-B7EB-D9E3B721515B}"/>
                  </a:ext>
                </a:extLst>
              </p:cNvPr>
              <p:cNvSpPr>
                <a:spLocks noChangeArrowheads="1"/>
              </p:cNvSpPr>
              <p:nvPr/>
            </p:nvSpPr>
            <p:spPr bwMode="auto">
              <a:xfrm rot="10800000">
                <a:off x="433" y="677"/>
                <a:ext cx="496" cy="257"/>
              </a:xfrm>
              <a:prstGeom prst="roundRect">
                <a:avLst>
                  <a:gd name="adj" fmla="val 16667"/>
                </a:avLst>
              </a:prstGeom>
              <a:solidFill>
                <a:srgbClr val="6F9DFE"/>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5370" name="Rectangle 10">
                <a:extLst>
                  <a:ext uri="{FF2B5EF4-FFF2-40B4-BE49-F238E27FC236}">
                    <a16:creationId xmlns:a16="http://schemas.microsoft.com/office/drawing/2014/main" id="{8E2A3388-D415-400D-A78E-790C65CF6419}"/>
                  </a:ext>
                </a:extLst>
              </p:cNvPr>
              <p:cNvSpPr>
                <a:spLocks noChangeArrowheads="1"/>
              </p:cNvSpPr>
              <p:nvPr/>
            </p:nvSpPr>
            <p:spPr bwMode="auto">
              <a:xfrm>
                <a:off x="431" y="738"/>
                <a:ext cx="496"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grpSp>
          <p:nvGrpSpPr>
            <p:cNvPr id="15371" name="Group 11">
              <a:extLst>
                <a:ext uri="{FF2B5EF4-FFF2-40B4-BE49-F238E27FC236}">
                  <a16:creationId xmlns:a16="http://schemas.microsoft.com/office/drawing/2014/main" id="{4B8FDE29-BA32-4B65-83AF-D839ED12B73A}"/>
                </a:ext>
              </a:extLst>
            </p:cNvPr>
            <p:cNvGrpSpPr>
              <a:grpSpLocks/>
            </p:cNvGrpSpPr>
            <p:nvPr/>
          </p:nvGrpSpPr>
          <p:grpSpPr bwMode="auto">
            <a:xfrm>
              <a:off x="930" y="674"/>
              <a:ext cx="497" cy="260"/>
              <a:chOff x="930" y="674"/>
              <a:chExt cx="497" cy="260"/>
            </a:xfrm>
          </p:grpSpPr>
          <p:sp>
            <p:nvSpPr>
              <p:cNvPr id="15372" name="AutoShape 12">
                <a:extLst>
                  <a:ext uri="{FF2B5EF4-FFF2-40B4-BE49-F238E27FC236}">
                    <a16:creationId xmlns:a16="http://schemas.microsoft.com/office/drawing/2014/main" id="{AA227E12-C09B-4C3D-A289-F33CE6CD2D34}"/>
                  </a:ext>
                </a:extLst>
              </p:cNvPr>
              <p:cNvSpPr>
                <a:spLocks noChangeArrowheads="1"/>
              </p:cNvSpPr>
              <p:nvPr/>
            </p:nvSpPr>
            <p:spPr bwMode="auto">
              <a:xfrm rot="5400000">
                <a:off x="1052" y="675"/>
                <a:ext cx="260" cy="257"/>
              </a:xfrm>
              <a:prstGeom prst="roundRect">
                <a:avLst>
                  <a:gd name="adj" fmla="val 16667"/>
                </a:avLst>
              </a:prstGeom>
              <a:solidFill>
                <a:srgbClr val="FFFF00"/>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5373" name="Rectangle 13">
                <a:extLst>
                  <a:ext uri="{FF2B5EF4-FFF2-40B4-BE49-F238E27FC236}">
                    <a16:creationId xmlns:a16="http://schemas.microsoft.com/office/drawing/2014/main" id="{14E07DBE-3D36-4838-BB34-4DCE43596886}"/>
                  </a:ext>
                </a:extLst>
              </p:cNvPr>
              <p:cNvSpPr>
                <a:spLocks noChangeArrowheads="1"/>
              </p:cNvSpPr>
              <p:nvPr/>
            </p:nvSpPr>
            <p:spPr bwMode="auto">
              <a:xfrm>
                <a:off x="930" y="771"/>
                <a:ext cx="497" cy="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grpSp>
          <p:nvGrpSpPr>
            <p:cNvPr id="15374" name="Group 14">
              <a:extLst>
                <a:ext uri="{FF2B5EF4-FFF2-40B4-BE49-F238E27FC236}">
                  <a16:creationId xmlns:a16="http://schemas.microsoft.com/office/drawing/2014/main" id="{F6BCA13D-94FD-4F41-8CEF-EE901D23A3C6}"/>
                </a:ext>
              </a:extLst>
            </p:cNvPr>
            <p:cNvGrpSpPr>
              <a:grpSpLocks/>
            </p:cNvGrpSpPr>
            <p:nvPr/>
          </p:nvGrpSpPr>
          <p:grpSpPr bwMode="auto">
            <a:xfrm>
              <a:off x="674" y="638"/>
              <a:ext cx="511" cy="73"/>
              <a:chOff x="674" y="638"/>
              <a:chExt cx="511" cy="73"/>
            </a:xfrm>
          </p:grpSpPr>
          <p:sp>
            <p:nvSpPr>
              <p:cNvPr id="15375" name="AutoShape 15">
                <a:extLst>
                  <a:ext uri="{FF2B5EF4-FFF2-40B4-BE49-F238E27FC236}">
                    <a16:creationId xmlns:a16="http://schemas.microsoft.com/office/drawing/2014/main" id="{F7ED0C57-FA7C-4972-BD52-98FADB1AC370}"/>
                  </a:ext>
                </a:extLst>
              </p:cNvPr>
              <p:cNvSpPr>
                <a:spLocks noChangeArrowheads="1"/>
              </p:cNvSpPr>
              <p:nvPr/>
            </p:nvSpPr>
            <p:spPr bwMode="auto">
              <a:xfrm>
                <a:off x="674" y="638"/>
                <a:ext cx="511" cy="73"/>
              </a:xfrm>
              <a:prstGeom prst="roundRect">
                <a:avLst>
                  <a:gd name="adj" fmla="val 16667"/>
                </a:avLst>
              </a:prstGeom>
              <a:solidFill>
                <a:srgbClr val="D9D9D9"/>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5376" name="Rectangle 16">
                <a:extLst>
                  <a:ext uri="{FF2B5EF4-FFF2-40B4-BE49-F238E27FC236}">
                    <a16:creationId xmlns:a16="http://schemas.microsoft.com/office/drawing/2014/main" id="{162EB0DA-6565-404E-B51E-EE7E40CEC0E3}"/>
                  </a:ext>
                </a:extLst>
              </p:cNvPr>
              <p:cNvSpPr>
                <a:spLocks noChangeArrowheads="1"/>
              </p:cNvSpPr>
              <p:nvPr/>
            </p:nvSpPr>
            <p:spPr bwMode="auto">
              <a:xfrm>
                <a:off x="677" y="642"/>
                <a:ext cx="503" cy="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3280" tIns="53280" rIns="53280" bIns="532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algn="ctr">
                  <a:lnSpc>
                    <a:spcPct val="90000"/>
                  </a:lnSpc>
                  <a:spcAft>
                    <a:spcPts val="638"/>
                  </a:spcAft>
                  <a:buClrTx/>
                  <a:buFontTx/>
                  <a:buNone/>
                </a:pPr>
                <a:r>
                  <a:rPr lang="de-DE" altLang="de-DE" sz="2000" b="1">
                    <a:latin typeface="Calibri" panose="020F0502020204030204" pitchFamily="34" charset="0"/>
                  </a:rPr>
                  <a:t>Schulbereitschaft</a:t>
                </a:r>
              </a:p>
            </p:txBody>
          </p:sp>
        </p:grpSp>
      </p:gr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91298D4C-4F61-4D5E-B6C7-DB91A93FCBA6}"/>
              </a:ext>
            </a:extLst>
          </p:cNvPr>
          <p:cNvSpPr>
            <a:spLocks noGrp="1" noChangeArrowheads="1"/>
          </p:cNvSpPr>
          <p:nvPr>
            <p:ph type="title" idx="4294967295"/>
          </p:nvPr>
        </p:nvSpPr>
        <p:spPr>
          <a:xfrm>
            <a:off x="457200" y="274638"/>
            <a:ext cx="8229600"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de-DE" sz="4400"/>
              <a:t>Beispiele zur Umsetzung im Familienalltag:</a:t>
            </a:r>
          </a:p>
        </p:txBody>
      </p:sp>
      <p:sp>
        <p:nvSpPr>
          <p:cNvPr id="16386" name="Text Box 2">
            <a:extLst>
              <a:ext uri="{FF2B5EF4-FFF2-40B4-BE49-F238E27FC236}">
                <a16:creationId xmlns:a16="http://schemas.microsoft.com/office/drawing/2014/main" id="{C453256B-5330-4F9E-9D96-1C9CA301DFA7}"/>
              </a:ext>
            </a:extLst>
          </p:cNvPr>
          <p:cNvSpPr txBox="1">
            <a:spLocks noChangeArrowheads="1"/>
          </p:cNvSpPr>
          <p:nvPr/>
        </p:nvSpPr>
        <p:spPr bwMode="auto">
          <a:xfrm>
            <a:off x="454503" y="2132856"/>
            <a:ext cx="8229600" cy="4564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1313" indent="-339725">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1pPr>
            <a:lvl2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2pPr>
            <a:lvl3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3pPr>
            <a:lvl4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4pPr>
            <a:lvl5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spcBef>
                <a:spcPts val="638"/>
              </a:spcBef>
              <a:spcAft>
                <a:spcPts val="1425"/>
              </a:spcAft>
              <a:buSzPct val="45000"/>
              <a:buFont typeface="Arial" panose="020B0604020202020204" pitchFamily="34" charset="0"/>
              <a:buChar char="•"/>
            </a:pPr>
            <a:r>
              <a:rPr lang="de-DE" altLang="de-DE" sz="1400" dirty="0">
                <a:latin typeface="Calibri" panose="020F0502020204030204" pitchFamily="34" charset="0"/>
              </a:rPr>
              <a:t>viel mit dem Kind reden: Sprache lernt man nur über das Sprechen (auf vollständige Sätze achten)</a:t>
            </a:r>
          </a:p>
          <a:p>
            <a:pPr hangingPunct="1">
              <a:lnSpc>
                <a:spcPct val="100000"/>
              </a:lnSpc>
              <a:spcBef>
                <a:spcPts val="638"/>
              </a:spcBef>
              <a:spcAft>
                <a:spcPts val="1425"/>
              </a:spcAft>
              <a:buSzPct val="45000"/>
              <a:buFont typeface="Arial" panose="020B0604020202020204" pitchFamily="34" charset="0"/>
              <a:buChar char="•"/>
            </a:pPr>
            <a:r>
              <a:rPr lang="de-DE" altLang="de-DE" sz="1400" dirty="0">
                <a:latin typeface="Calibri" panose="020F0502020204030204" pitchFamily="34" charset="0"/>
              </a:rPr>
              <a:t>zuhören, wenn das Kind etwas erzählt</a:t>
            </a:r>
          </a:p>
          <a:p>
            <a:pPr hangingPunct="1">
              <a:lnSpc>
                <a:spcPct val="100000"/>
              </a:lnSpc>
              <a:spcBef>
                <a:spcPts val="638"/>
              </a:spcBef>
              <a:spcAft>
                <a:spcPts val="1425"/>
              </a:spcAft>
              <a:buSzPct val="45000"/>
              <a:buFont typeface="Arial" panose="020B0604020202020204" pitchFamily="34" charset="0"/>
              <a:buChar char="•"/>
            </a:pPr>
            <a:r>
              <a:rPr lang="de-DE" altLang="de-DE" sz="1400" dirty="0">
                <a:latin typeface="Calibri" panose="020F0502020204030204" pitchFamily="34" charset="0"/>
              </a:rPr>
              <a:t>Medienkonsum beschränken: höchstens 30 Minuten am Tag!</a:t>
            </a:r>
          </a:p>
          <a:p>
            <a:pPr hangingPunct="1">
              <a:lnSpc>
                <a:spcPct val="100000"/>
              </a:lnSpc>
              <a:spcBef>
                <a:spcPts val="638"/>
              </a:spcBef>
              <a:spcAft>
                <a:spcPts val="1425"/>
              </a:spcAft>
              <a:buSzPct val="45000"/>
              <a:buFont typeface="Arial" panose="020B0604020202020204" pitchFamily="34" charset="0"/>
              <a:buChar char="•"/>
            </a:pPr>
            <a:r>
              <a:rPr lang="de-DE" altLang="de-DE" sz="1400" dirty="0">
                <a:latin typeface="Calibri" panose="020F0502020204030204" pitchFamily="34" charset="0"/>
              </a:rPr>
              <a:t>Regelmäßig vorlesen/erzählen von Geschichten, Märchen, Sagen, …</a:t>
            </a:r>
          </a:p>
          <a:p>
            <a:pPr hangingPunct="1">
              <a:lnSpc>
                <a:spcPct val="100000"/>
              </a:lnSpc>
              <a:spcBef>
                <a:spcPts val="638"/>
              </a:spcBef>
              <a:spcAft>
                <a:spcPts val="1425"/>
              </a:spcAft>
              <a:buSzPct val="45000"/>
              <a:buFont typeface="Arial" panose="020B0604020202020204" pitchFamily="34" charset="0"/>
              <a:buChar char="•"/>
            </a:pPr>
            <a:r>
              <a:rPr lang="de-DE" altLang="de-DE" sz="1400" dirty="0">
                <a:latin typeface="Calibri" panose="020F0502020204030204" pitchFamily="34" charset="0"/>
              </a:rPr>
              <a:t>Reime, Zungenbrecher, Lieder lehren; Reime klatschen</a:t>
            </a:r>
          </a:p>
          <a:p>
            <a:pPr hangingPunct="1">
              <a:lnSpc>
                <a:spcPct val="100000"/>
              </a:lnSpc>
              <a:spcBef>
                <a:spcPts val="638"/>
              </a:spcBef>
              <a:spcAft>
                <a:spcPts val="1425"/>
              </a:spcAft>
              <a:buSzPct val="45000"/>
              <a:buFont typeface="Arial" panose="020B0604020202020204" pitchFamily="34" charset="0"/>
              <a:buChar char="•"/>
            </a:pPr>
            <a:r>
              <a:rPr lang="de-DE" altLang="de-DE" sz="1400" dirty="0">
                <a:latin typeface="Calibri" panose="020F0502020204030204" pitchFamily="34" charset="0"/>
              </a:rPr>
              <a:t>Fragen beantworten und das Kind anregen, selbst Antworten zu finden</a:t>
            </a:r>
          </a:p>
          <a:p>
            <a:pPr hangingPunct="1">
              <a:lnSpc>
                <a:spcPct val="100000"/>
              </a:lnSpc>
              <a:spcBef>
                <a:spcPts val="638"/>
              </a:spcBef>
              <a:spcAft>
                <a:spcPts val="1425"/>
              </a:spcAft>
              <a:buSzPct val="45000"/>
              <a:buFont typeface="Arial" panose="020B0604020202020204" pitchFamily="34" charset="0"/>
              <a:buChar char="•"/>
            </a:pPr>
            <a:r>
              <a:rPr lang="de-DE" altLang="de-DE" sz="1400" dirty="0">
                <a:latin typeface="Calibri" panose="020F0502020204030204" pitchFamily="34" charset="0"/>
              </a:rPr>
              <a:t>Merken der eigenen Adresse, Telefonnummer, …</a:t>
            </a:r>
          </a:p>
          <a:p>
            <a:pPr hangingPunct="1">
              <a:lnSpc>
                <a:spcPct val="100000"/>
              </a:lnSpc>
              <a:spcBef>
                <a:spcPts val="638"/>
              </a:spcBef>
              <a:spcAft>
                <a:spcPts val="1425"/>
              </a:spcAft>
              <a:buSzPct val="45000"/>
              <a:buFont typeface="Arial" panose="020B0604020202020204" pitchFamily="34" charset="0"/>
              <a:buChar char="•"/>
            </a:pPr>
            <a:r>
              <a:rPr lang="de-DE" altLang="de-DE" sz="1400" dirty="0">
                <a:latin typeface="Calibri" panose="020F0502020204030204" pitchFamily="34" charset="0"/>
              </a:rPr>
              <a:t>mehrere Aufträge erteilen (z.B. „Hole 2 Flaschen Saft und 1 Dose Ananas, Tisch decken lassen …“)</a:t>
            </a:r>
          </a:p>
          <a:p>
            <a:pPr hangingPunct="1">
              <a:lnSpc>
                <a:spcPct val="100000"/>
              </a:lnSpc>
              <a:spcBef>
                <a:spcPts val="638"/>
              </a:spcBef>
              <a:spcAft>
                <a:spcPts val="1425"/>
              </a:spcAft>
              <a:buSzPct val="45000"/>
              <a:buFont typeface="Arial" panose="020B0604020202020204" pitchFamily="34" charset="0"/>
              <a:buChar char="•"/>
            </a:pPr>
            <a:r>
              <a:rPr lang="de-DE" altLang="de-DE" sz="1400" dirty="0">
                <a:latin typeface="Calibri" panose="020F0502020204030204" pitchFamily="34" charset="0"/>
              </a:rPr>
              <a:t>Memory spielen</a:t>
            </a:r>
          </a:p>
          <a:p>
            <a:pPr hangingPunct="1">
              <a:lnSpc>
                <a:spcPct val="100000"/>
              </a:lnSpc>
              <a:spcBef>
                <a:spcPts val="638"/>
              </a:spcBef>
              <a:spcAft>
                <a:spcPts val="1425"/>
              </a:spcAft>
              <a:buClrTx/>
              <a:buFontTx/>
              <a:buNone/>
            </a:pPr>
            <a:endParaRPr lang="de-DE" altLang="de-DE" sz="1400" dirty="0">
              <a:latin typeface="Calibri" panose="020F0502020204030204" pitchFamily="34" charset="0"/>
            </a:endParaRPr>
          </a:p>
          <a:p>
            <a:pPr hangingPunct="1">
              <a:lnSpc>
                <a:spcPct val="100000"/>
              </a:lnSpc>
              <a:spcBef>
                <a:spcPts val="638"/>
              </a:spcBef>
              <a:spcAft>
                <a:spcPts val="1425"/>
              </a:spcAft>
              <a:buClrTx/>
              <a:buFontTx/>
              <a:buNone/>
            </a:pPr>
            <a:endParaRPr lang="de-DE" altLang="de-DE" sz="1400" dirty="0">
              <a:latin typeface="Calibri" panose="020F0502020204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163872-6EEF-4683-9457-E37729FE21FF}"/>
              </a:ext>
            </a:extLst>
          </p:cNvPr>
          <p:cNvSpPr>
            <a:spLocks noGrp="1"/>
          </p:cNvSpPr>
          <p:nvPr>
            <p:ph type="title"/>
          </p:nvPr>
        </p:nvSpPr>
        <p:spPr>
          <a:xfrm>
            <a:off x="683568" y="1196752"/>
            <a:ext cx="8226425" cy="4594522"/>
          </a:xfrm>
        </p:spPr>
        <p:txBody>
          <a:bodyPr/>
          <a:lstStyle/>
          <a:p>
            <a:pPr hangingPunct="1">
              <a:lnSpc>
                <a:spcPct val="100000"/>
              </a:lnSpc>
              <a:spcBef>
                <a:spcPts val="638"/>
              </a:spcBef>
              <a:spcAft>
                <a:spcPts val="1425"/>
              </a:spcAft>
            </a:pPr>
            <a:r>
              <a:rPr lang="de-DE" altLang="de-DE" sz="1400" dirty="0">
                <a:latin typeface="Calibri" panose="020F0502020204030204" pitchFamily="34" charset="0"/>
              </a:rPr>
              <a:t>-  Naturerlebnisse, Besuch kultureller Einrichtungen</a:t>
            </a:r>
            <a:br>
              <a:rPr lang="de-DE" altLang="de-DE" sz="1400" dirty="0">
                <a:latin typeface="Calibri" panose="020F0502020204030204" pitchFamily="34" charset="0"/>
              </a:rPr>
            </a:br>
            <a:br>
              <a:rPr lang="de-DE" altLang="de-DE" sz="1400" dirty="0">
                <a:latin typeface="Calibri" panose="020F0502020204030204" pitchFamily="34" charset="0"/>
              </a:rPr>
            </a:br>
            <a:r>
              <a:rPr lang="de-DE" altLang="de-DE" sz="1400" dirty="0">
                <a:latin typeface="Calibri" panose="020F0502020204030204" pitchFamily="34" charset="0"/>
              </a:rPr>
              <a:t>-  Puzzle</a:t>
            </a:r>
            <a:br>
              <a:rPr lang="de-DE" altLang="de-DE" sz="1400" dirty="0">
                <a:latin typeface="Calibri" panose="020F0502020204030204" pitchFamily="34" charset="0"/>
              </a:rPr>
            </a:br>
            <a:br>
              <a:rPr lang="de-DE" altLang="de-DE" sz="1400" dirty="0">
                <a:latin typeface="Calibri" panose="020F0502020204030204" pitchFamily="34" charset="0"/>
              </a:rPr>
            </a:br>
            <a:r>
              <a:rPr lang="de-DE" altLang="de-DE" sz="1400" dirty="0">
                <a:latin typeface="Calibri" panose="020F0502020204030204" pitchFamily="34" charset="0"/>
              </a:rPr>
              <a:t>-  Socken sortieren, nach Besitzern sortieren, abzählen </a:t>
            </a:r>
            <a:br>
              <a:rPr lang="de-DE" altLang="de-DE" sz="1400" dirty="0">
                <a:latin typeface="Calibri" panose="020F0502020204030204" pitchFamily="34" charset="0"/>
              </a:rPr>
            </a:br>
            <a:br>
              <a:rPr lang="de-DE" altLang="de-DE" sz="1400" dirty="0">
                <a:latin typeface="Calibri" panose="020F0502020204030204" pitchFamily="34" charset="0"/>
              </a:rPr>
            </a:br>
            <a:r>
              <a:rPr lang="de-DE" altLang="de-DE" sz="1400" dirty="0">
                <a:latin typeface="Calibri" panose="020F0502020204030204" pitchFamily="34" charset="0"/>
              </a:rPr>
              <a:t>-  Bauklötze nach Größe und Farbe sortieren</a:t>
            </a:r>
            <a:br>
              <a:rPr lang="de-DE" altLang="de-DE" sz="1400" dirty="0">
                <a:latin typeface="Calibri" panose="020F0502020204030204" pitchFamily="34" charset="0"/>
              </a:rPr>
            </a:br>
            <a:br>
              <a:rPr lang="de-DE" altLang="de-DE" sz="1400" dirty="0">
                <a:latin typeface="Calibri" panose="020F0502020204030204" pitchFamily="34" charset="0"/>
              </a:rPr>
            </a:br>
            <a:r>
              <a:rPr lang="de-DE" altLang="de-DE" sz="1400" dirty="0">
                <a:latin typeface="Calibri" panose="020F0502020204030204" pitchFamily="34" charset="0"/>
              </a:rPr>
              <a:t>-  Entfernungen schätzen („Wie viele Schritte bis …“)</a:t>
            </a:r>
            <a:br>
              <a:rPr lang="de-DE" altLang="de-DE" sz="1400" dirty="0">
                <a:latin typeface="Calibri" panose="020F0502020204030204" pitchFamily="34" charset="0"/>
              </a:rPr>
            </a:br>
            <a:br>
              <a:rPr lang="de-DE" altLang="de-DE" sz="1400" dirty="0">
                <a:latin typeface="Calibri" panose="020F0502020204030204" pitchFamily="34" charset="0"/>
              </a:rPr>
            </a:br>
            <a:r>
              <a:rPr lang="de-DE" altLang="de-DE" sz="1400" dirty="0">
                <a:latin typeface="Calibri" panose="020F0502020204030204" pitchFamily="34" charset="0"/>
              </a:rPr>
              <a:t>-  Treppenstufen zählen („1 Schritt vor – 1 Zahl weiter“, Gefühl für Mengen: 3,12,20   </a:t>
            </a:r>
            <a:br>
              <a:rPr lang="de-DE" altLang="de-DE" sz="1400" dirty="0">
                <a:latin typeface="Calibri" panose="020F0502020204030204" pitchFamily="34" charset="0"/>
              </a:rPr>
            </a:br>
            <a:r>
              <a:rPr lang="de-DE" altLang="de-DE" sz="1400" dirty="0">
                <a:latin typeface="Calibri" panose="020F0502020204030204" pitchFamily="34" charset="0"/>
              </a:rPr>
              <a:t>    Stufen), rückwärts zählen</a:t>
            </a:r>
            <a:br>
              <a:rPr lang="de-DE" altLang="de-DE" sz="1400" dirty="0">
                <a:latin typeface="Calibri" panose="020F0502020204030204" pitchFamily="34" charset="0"/>
              </a:rPr>
            </a:br>
            <a:br>
              <a:rPr lang="de-DE" altLang="de-DE" sz="1400" dirty="0">
                <a:latin typeface="Calibri" panose="020F0502020204030204" pitchFamily="34" charset="0"/>
              </a:rPr>
            </a:br>
            <a:r>
              <a:rPr lang="de-DE" altLang="de-DE" sz="1400" dirty="0">
                <a:latin typeface="Calibri" panose="020F0502020204030204" pitchFamily="34" charset="0"/>
              </a:rPr>
              <a:t>-   Würfelspiel: Erfassen der Würfelaugen auf einen Blick</a:t>
            </a:r>
            <a:br>
              <a:rPr lang="de-DE" altLang="de-DE" sz="1400" dirty="0">
                <a:latin typeface="Calibri" panose="020F0502020204030204" pitchFamily="34" charset="0"/>
              </a:rPr>
            </a:br>
            <a:endParaRPr lang="de-DE" sz="1400" dirty="0"/>
          </a:p>
        </p:txBody>
      </p:sp>
    </p:spTree>
    <p:extLst>
      <p:ext uri="{BB962C8B-B14F-4D97-AF65-F5344CB8AC3E}">
        <p14:creationId xmlns:p14="http://schemas.microsoft.com/office/powerpoint/2010/main" val="69819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90B03495-0278-4EC0-9F8C-8DA401DC70B1}"/>
              </a:ext>
            </a:extLst>
          </p:cNvPr>
          <p:cNvSpPr>
            <a:spLocks noGrp="1" noChangeArrowheads="1"/>
          </p:cNvSpPr>
          <p:nvPr>
            <p:ph type="title" idx="4294967295"/>
          </p:nvPr>
        </p:nvSpPr>
        <p:spPr>
          <a:xfrm>
            <a:off x="457200" y="274638"/>
            <a:ext cx="8229600"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de-DE" sz="4400"/>
              <a:t>Elternratgeber Gesundheitsamt</a:t>
            </a:r>
            <a:br>
              <a:rPr lang="de-DE" altLang="de-DE" sz="4400"/>
            </a:br>
            <a:r>
              <a:rPr lang="de-DE" altLang="de-DE" sz="1300"/>
              <a:t>https://www.lrakn.de/site/lrakn/get/params_E-454471494/2050039/Elternratgeber%202019-2020..pdf</a:t>
            </a:r>
          </a:p>
        </p:txBody>
      </p:sp>
      <p:pic>
        <p:nvPicPr>
          <p:cNvPr id="17410" name="Picture 2">
            <a:extLst>
              <a:ext uri="{FF2B5EF4-FFF2-40B4-BE49-F238E27FC236}">
                <a16:creationId xmlns:a16="http://schemas.microsoft.com/office/drawing/2014/main" id="{A3B327E8-2BCC-4022-8E8A-6CF3656230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5913" y="1600200"/>
            <a:ext cx="3011487" cy="3971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2895E5AB-B78F-4884-83F1-F73432E26540}"/>
              </a:ext>
            </a:extLst>
          </p:cNvPr>
          <p:cNvSpPr>
            <a:spLocks noChangeArrowheads="1"/>
          </p:cNvSpPr>
          <p:nvPr/>
        </p:nvSpPr>
        <p:spPr bwMode="auto">
          <a:xfrm>
            <a:off x="539552" y="692696"/>
            <a:ext cx="7704138" cy="49537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722313" algn="l"/>
                <a:tab pos="1446213" algn="l"/>
                <a:tab pos="2170113" algn="l"/>
                <a:tab pos="2894013" algn="l"/>
                <a:tab pos="3617913" algn="l"/>
                <a:tab pos="4343400" algn="l"/>
                <a:tab pos="5065713" algn="l"/>
                <a:tab pos="5789613" algn="l"/>
                <a:tab pos="6513513" algn="l"/>
                <a:tab pos="7237413" algn="l"/>
                <a:tab pos="7635875" algn="l"/>
                <a:tab pos="8085138" algn="l"/>
                <a:tab pos="8534400" algn="l"/>
                <a:tab pos="8983663" algn="l"/>
                <a:tab pos="9432925" algn="l"/>
                <a:tab pos="9882188" algn="l"/>
                <a:tab pos="10331450" algn="l"/>
                <a:tab pos="10780713" algn="l"/>
              </a:tabLst>
              <a:defRPr>
                <a:solidFill>
                  <a:srgbClr val="000000"/>
                </a:solidFill>
                <a:latin typeface="Arial" panose="020B0604020202020204" pitchFamily="34" charset="0"/>
                <a:ea typeface="Microsoft YaHei" panose="020B0503020204020204" pitchFamily="34" charset="-122"/>
              </a:defRPr>
            </a:lvl1pPr>
            <a:lvl2pPr>
              <a:tabLst>
                <a:tab pos="0" algn="l"/>
                <a:tab pos="722313" algn="l"/>
                <a:tab pos="1446213" algn="l"/>
                <a:tab pos="2170113" algn="l"/>
                <a:tab pos="2894013" algn="l"/>
                <a:tab pos="3617913" algn="l"/>
                <a:tab pos="4343400" algn="l"/>
                <a:tab pos="5065713" algn="l"/>
                <a:tab pos="5789613" algn="l"/>
                <a:tab pos="6513513" algn="l"/>
                <a:tab pos="7237413" algn="l"/>
                <a:tab pos="7635875" algn="l"/>
                <a:tab pos="8085138" algn="l"/>
                <a:tab pos="8534400" algn="l"/>
                <a:tab pos="8983663" algn="l"/>
                <a:tab pos="9432925" algn="l"/>
                <a:tab pos="9882188" algn="l"/>
                <a:tab pos="10331450" algn="l"/>
                <a:tab pos="10780713" algn="l"/>
              </a:tabLst>
              <a:defRPr>
                <a:solidFill>
                  <a:srgbClr val="000000"/>
                </a:solidFill>
                <a:latin typeface="Arial" panose="020B0604020202020204" pitchFamily="34" charset="0"/>
                <a:ea typeface="Microsoft YaHei" panose="020B0503020204020204" pitchFamily="34" charset="-122"/>
              </a:defRPr>
            </a:lvl2pPr>
            <a:lvl3pPr>
              <a:tabLst>
                <a:tab pos="0" algn="l"/>
                <a:tab pos="722313" algn="l"/>
                <a:tab pos="1446213" algn="l"/>
                <a:tab pos="2170113" algn="l"/>
                <a:tab pos="2894013" algn="l"/>
                <a:tab pos="3617913" algn="l"/>
                <a:tab pos="4343400" algn="l"/>
                <a:tab pos="5065713" algn="l"/>
                <a:tab pos="5789613" algn="l"/>
                <a:tab pos="6513513" algn="l"/>
                <a:tab pos="7237413" algn="l"/>
                <a:tab pos="7635875" algn="l"/>
                <a:tab pos="8085138" algn="l"/>
                <a:tab pos="8534400" algn="l"/>
                <a:tab pos="8983663" algn="l"/>
                <a:tab pos="9432925" algn="l"/>
                <a:tab pos="9882188" algn="l"/>
                <a:tab pos="10331450" algn="l"/>
                <a:tab pos="10780713" algn="l"/>
              </a:tabLst>
              <a:defRPr>
                <a:solidFill>
                  <a:srgbClr val="000000"/>
                </a:solidFill>
                <a:latin typeface="Arial" panose="020B0604020202020204" pitchFamily="34" charset="0"/>
                <a:ea typeface="Microsoft YaHei" panose="020B0503020204020204" pitchFamily="34" charset="-122"/>
              </a:defRPr>
            </a:lvl3pPr>
            <a:lvl4pPr>
              <a:tabLst>
                <a:tab pos="0" algn="l"/>
                <a:tab pos="722313" algn="l"/>
                <a:tab pos="1446213" algn="l"/>
                <a:tab pos="2170113" algn="l"/>
                <a:tab pos="2894013" algn="l"/>
                <a:tab pos="3617913" algn="l"/>
                <a:tab pos="4343400" algn="l"/>
                <a:tab pos="5065713" algn="l"/>
                <a:tab pos="5789613" algn="l"/>
                <a:tab pos="6513513" algn="l"/>
                <a:tab pos="7237413" algn="l"/>
                <a:tab pos="7635875" algn="l"/>
                <a:tab pos="8085138" algn="l"/>
                <a:tab pos="8534400" algn="l"/>
                <a:tab pos="8983663" algn="l"/>
                <a:tab pos="9432925" algn="l"/>
                <a:tab pos="9882188" algn="l"/>
                <a:tab pos="10331450" algn="l"/>
                <a:tab pos="10780713" algn="l"/>
              </a:tabLst>
              <a:defRPr>
                <a:solidFill>
                  <a:srgbClr val="000000"/>
                </a:solidFill>
                <a:latin typeface="Arial" panose="020B0604020202020204" pitchFamily="34" charset="0"/>
                <a:ea typeface="Microsoft YaHei" panose="020B0503020204020204" pitchFamily="34" charset="-122"/>
              </a:defRPr>
            </a:lvl4pPr>
            <a:lvl5pPr>
              <a:tabLst>
                <a:tab pos="0" algn="l"/>
                <a:tab pos="722313" algn="l"/>
                <a:tab pos="1446213" algn="l"/>
                <a:tab pos="2170113" algn="l"/>
                <a:tab pos="2894013" algn="l"/>
                <a:tab pos="3617913" algn="l"/>
                <a:tab pos="4343400" algn="l"/>
                <a:tab pos="5065713" algn="l"/>
                <a:tab pos="5789613" algn="l"/>
                <a:tab pos="6513513" algn="l"/>
                <a:tab pos="7237413" algn="l"/>
                <a:tab pos="7635875" algn="l"/>
                <a:tab pos="8085138" algn="l"/>
                <a:tab pos="8534400" algn="l"/>
                <a:tab pos="8983663" algn="l"/>
                <a:tab pos="9432925" algn="l"/>
                <a:tab pos="9882188" algn="l"/>
                <a:tab pos="10331450" algn="l"/>
                <a:tab pos="1078071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722313" algn="l"/>
                <a:tab pos="1446213" algn="l"/>
                <a:tab pos="2170113" algn="l"/>
                <a:tab pos="2894013" algn="l"/>
                <a:tab pos="3617913" algn="l"/>
                <a:tab pos="4343400" algn="l"/>
                <a:tab pos="5065713" algn="l"/>
                <a:tab pos="5789613" algn="l"/>
                <a:tab pos="6513513" algn="l"/>
                <a:tab pos="7237413" algn="l"/>
                <a:tab pos="7635875" algn="l"/>
                <a:tab pos="8085138" algn="l"/>
                <a:tab pos="8534400" algn="l"/>
                <a:tab pos="8983663" algn="l"/>
                <a:tab pos="9432925" algn="l"/>
                <a:tab pos="9882188" algn="l"/>
                <a:tab pos="10331450" algn="l"/>
                <a:tab pos="1078071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722313" algn="l"/>
                <a:tab pos="1446213" algn="l"/>
                <a:tab pos="2170113" algn="l"/>
                <a:tab pos="2894013" algn="l"/>
                <a:tab pos="3617913" algn="l"/>
                <a:tab pos="4343400" algn="l"/>
                <a:tab pos="5065713" algn="l"/>
                <a:tab pos="5789613" algn="l"/>
                <a:tab pos="6513513" algn="l"/>
                <a:tab pos="7237413" algn="l"/>
                <a:tab pos="7635875" algn="l"/>
                <a:tab pos="8085138" algn="l"/>
                <a:tab pos="8534400" algn="l"/>
                <a:tab pos="8983663" algn="l"/>
                <a:tab pos="9432925" algn="l"/>
                <a:tab pos="9882188" algn="l"/>
                <a:tab pos="10331450" algn="l"/>
                <a:tab pos="1078071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722313" algn="l"/>
                <a:tab pos="1446213" algn="l"/>
                <a:tab pos="2170113" algn="l"/>
                <a:tab pos="2894013" algn="l"/>
                <a:tab pos="3617913" algn="l"/>
                <a:tab pos="4343400" algn="l"/>
                <a:tab pos="5065713" algn="l"/>
                <a:tab pos="5789613" algn="l"/>
                <a:tab pos="6513513" algn="l"/>
                <a:tab pos="7237413" algn="l"/>
                <a:tab pos="7635875" algn="l"/>
                <a:tab pos="8085138" algn="l"/>
                <a:tab pos="8534400" algn="l"/>
                <a:tab pos="8983663" algn="l"/>
                <a:tab pos="9432925" algn="l"/>
                <a:tab pos="9882188" algn="l"/>
                <a:tab pos="10331450" algn="l"/>
                <a:tab pos="1078071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722313" algn="l"/>
                <a:tab pos="1446213" algn="l"/>
                <a:tab pos="2170113" algn="l"/>
                <a:tab pos="2894013" algn="l"/>
                <a:tab pos="3617913" algn="l"/>
                <a:tab pos="4343400" algn="l"/>
                <a:tab pos="5065713" algn="l"/>
                <a:tab pos="5789613" algn="l"/>
                <a:tab pos="6513513" algn="l"/>
                <a:tab pos="7237413" algn="l"/>
                <a:tab pos="7635875" algn="l"/>
                <a:tab pos="8085138" algn="l"/>
                <a:tab pos="8534400" algn="l"/>
                <a:tab pos="8983663" algn="l"/>
                <a:tab pos="9432925" algn="l"/>
                <a:tab pos="9882188" algn="l"/>
                <a:tab pos="10331450" algn="l"/>
                <a:tab pos="1078071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r>
              <a:rPr lang="de-DE" altLang="de-DE" sz="4000" dirty="0">
                <a:latin typeface="Calibri" panose="020F0502020204030204" pitchFamily="34" charset="0"/>
              </a:rPr>
              <a:t>		   Kindergarten-Kooperation</a:t>
            </a:r>
          </a:p>
          <a:p>
            <a:pPr hangingPunct="1">
              <a:lnSpc>
                <a:spcPct val="100000"/>
              </a:lnSpc>
              <a:buClrTx/>
              <a:buFontTx/>
              <a:buNone/>
            </a:pPr>
            <a:endParaRPr lang="de-DE" altLang="de-DE" sz="2800" dirty="0">
              <a:latin typeface="Calibri" panose="020F0502020204030204" pitchFamily="34" charset="0"/>
            </a:endParaRPr>
          </a:p>
          <a:p>
            <a:pPr hangingPunct="1">
              <a:lnSpc>
                <a:spcPct val="100000"/>
              </a:lnSpc>
              <a:buClrTx/>
              <a:buFontTx/>
              <a:buNone/>
            </a:pPr>
            <a:r>
              <a:rPr lang="de-DE" altLang="de-DE" sz="2000" dirty="0">
                <a:latin typeface="Calibri" panose="020F0502020204030204" pitchFamily="34" charset="0"/>
              </a:rPr>
              <a:t>Allgemein: </a:t>
            </a:r>
          </a:p>
          <a:p>
            <a:pPr hangingPunct="1">
              <a:lnSpc>
                <a:spcPct val="100000"/>
              </a:lnSpc>
              <a:buClrTx/>
              <a:buFontTx/>
              <a:buNone/>
            </a:pPr>
            <a:endParaRPr lang="de-DE" altLang="de-DE" sz="2000" dirty="0">
              <a:latin typeface="Calibri" panose="020F0502020204030204" pitchFamily="34" charset="0"/>
            </a:endParaRPr>
          </a:p>
          <a:p>
            <a:pPr hangingPunct="1">
              <a:lnSpc>
                <a:spcPct val="100000"/>
              </a:lnSpc>
              <a:buClrTx/>
              <a:buFontTx/>
              <a:buNone/>
            </a:pPr>
            <a:r>
              <a:rPr lang="de-DE" altLang="de-DE" sz="2000" dirty="0">
                <a:latin typeface="Calibri" panose="020F0502020204030204" pitchFamily="34" charset="0"/>
              </a:rPr>
              <a:t>Jeder Kindergarten hat eine Kooperationslehrerin</a:t>
            </a:r>
          </a:p>
          <a:p>
            <a:pPr hangingPunct="1">
              <a:lnSpc>
                <a:spcPct val="100000"/>
              </a:lnSpc>
              <a:buClrTx/>
              <a:buFontTx/>
              <a:buNone/>
            </a:pPr>
            <a:endParaRPr lang="de-DE" altLang="de-DE" sz="2000" dirty="0">
              <a:latin typeface="Calibri" panose="020F0502020204030204" pitchFamily="34" charset="0"/>
            </a:endParaRPr>
          </a:p>
          <a:p>
            <a:pPr hangingPunct="1">
              <a:lnSpc>
                <a:spcPct val="100000"/>
              </a:lnSpc>
              <a:buClrTx/>
              <a:buFontTx/>
              <a:buNone/>
            </a:pPr>
            <a:r>
              <a:rPr lang="de-DE" altLang="de-DE" sz="2000" dirty="0">
                <a:latin typeface="Calibri" panose="020F0502020204030204" pitchFamily="34" charset="0"/>
              </a:rPr>
              <a:t>Die Kooperationslehrerinnen der Grundschule Allmannsdorf</a:t>
            </a:r>
          </a:p>
          <a:p>
            <a:pPr hangingPunct="1">
              <a:lnSpc>
                <a:spcPct val="100000"/>
              </a:lnSpc>
              <a:buClrTx/>
              <a:buFontTx/>
              <a:buNone/>
            </a:pPr>
            <a:endParaRPr lang="de-DE" altLang="de-DE" sz="2000" dirty="0">
              <a:latin typeface="Calibri" panose="020F0502020204030204" pitchFamily="34" charset="0"/>
            </a:endParaRPr>
          </a:p>
          <a:p>
            <a:pPr hangingPunct="1">
              <a:lnSpc>
                <a:spcPct val="100000"/>
              </a:lnSpc>
              <a:buClrTx/>
              <a:buFontTx/>
              <a:buNone/>
            </a:pPr>
            <a:r>
              <a:rPr lang="de-DE" altLang="de-DE" sz="2000" dirty="0">
                <a:latin typeface="Calibri" panose="020F0502020204030204" pitchFamily="34" charset="0"/>
              </a:rPr>
              <a:t>Frau Kathrin Thaler</a:t>
            </a:r>
          </a:p>
          <a:p>
            <a:pPr hangingPunct="1">
              <a:lnSpc>
                <a:spcPct val="100000"/>
              </a:lnSpc>
              <a:buClrTx/>
              <a:buFontTx/>
              <a:buNone/>
            </a:pPr>
            <a:endParaRPr lang="de-DE" altLang="de-DE" sz="2000" dirty="0">
              <a:latin typeface="Calibri" panose="020F0502020204030204" pitchFamily="34" charset="0"/>
            </a:endParaRPr>
          </a:p>
          <a:p>
            <a:pPr hangingPunct="1">
              <a:lnSpc>
                <a:spcPct val="100000"/>
              </a:lnSpc>
              <a:buClrTx/>
              <a:buFontTx/>
              <a:buNone/>
            </a:pPr>
            <a:r>
              <a:rPr lang="de-DE" altLang="de-DE" sz="2000" dirty="0">
                <a:latin typeface="Calibri" panose="020F0502020204030204" pitchFamily="34" charset="0"/>
              </a:rPr>
              <a:t>Kindergarten St. Georg</a:t>
            </a:r>
          </a:p>
          <a:p>
            <a:pPr hangingPunct="1">
              <a:lnSpc>
                <a:spcPct val="100000"/>
              </a:lnSpc>
              <a:buClrTx/>
              <a:buFontTx/>
              <a:buNone/>
            </a:pPr>
            <a:r>
              <a:rPr lang="de-DE" altLang="de-DE" sz="2000" dirty="0">
                <a:latin typeface="Calibri" panose="020F0502020204030204" pitchFamily="34" charset="0"/>
              </a:rPr>
              <a:t>Kreuzkindergarten/Waldkindergarten Hockgraben</a:t>
            </a:r>
          </a:p>
          <a:p>
            <a:pPr hangingPunct="1">
              <a:lnSpc>
                <a:spcPct val="100000"/>
              </a:lnSpc>
              <a:buClrTx/>
              <a:buFontTx/>
              <a:buNone/>
            </a:pPr>
            <a:r>
              <a:rPr lang="de-DE" altLang="de-DE" sz="2000" dirty="0">
                <a:latin typeface="Calibri" panose="020F0502020204030204" pitchFamily="34" charset="0"/>
              </a:rPr>
              <a:t>Maria Hilf Kindergarten</a:t>
            </a:r>
          </a:p>
          <a:p>
            <a:pPr hangingPunct="1">
              <a:lnSpc>
                <a:spcPct val="100000"/>
              </a:lnSpc>
              <a:buClrTx/>
              <a:buFontTx/>
              <a:buNone/>
            </a:pPr>
            <a:endParaRPr lang="de-DE" altLang="de-DE" sz="2800" dirty="0">
              <a:latin typeface="Calibri" panose="020F0502020204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9457" name="Picture 1">
            <a:extLst>
              <a:ext uri="{FF2B5EF4-FFF2-40B4-BE49-F238E27FC236}">
                <a16:creationId xmlns:a16="http://schemas.microsoft.com/office/drawing/2014/main" id="{D34399BD-BB2E-44CF-B553-7E1CF389D1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6875" y="2044700"/>
            <a:ext cx="5810250" cy="28416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9458" name="Rectangle 2">
            <a:extLst>
              <a:ext uri="{FF2B5EF4-FFF2-40B4-BE49-F238E27FC236}">
                <a16:creationId xmlns:a16="http://schemas.microsoft.com/office/drawing/2014/main" id="{FCF8BA19-E570-406B-8C46-6DE19C385DF9}"/>
              </a:ext>
            </a:extLst>
          </p:cNvPr>
          <p:cNvSpPr>
            <a:spLocks noChangeArrowheads="1"/>
          </p:cNvSpPr>
          <p:nvPr/>
        </p:nvSpPr>
        <p:spPr bwMode="auto">
          <a:xfrm>
            <a:off x="2065338" y="695325"/>
            <a:ext cx="5010150" cy="700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algn="ctr" hangingPunct="1">
              <a:lnSpc>
                <a:spcPct val="100000"/>
              </a:lnSpc>
              <a:buClrTx/>
              <a:buFontTx/>
              <a:buNone/>
            </a:pPr>
            <a:r>
              <a:rPr lang="de-DE" altLang="de-DE" sz="4000">
                <a:latin typeface="Calibri" panose="020F0502020204030204" pitchFamily="34" charset="0"/>
              </a:rPr>
              <a:t>Ablauf der Kooperation</a:t>
            </a:r>
          </a:p>
        </p:txBody>
      </p:sp>
      <p:cxnSp>
        <p:nvCxnSpPr>
          <p:cNvPr id="19459" name="AutoShape 3">
            <a:extLst>
              <a:ext uri="{FF2B5EF4-FFF2-40B4-BE49-F238E27FC236}">
                <a16:creationId xmlns:a16="http://schemas.microsoft.com/office/drawing/2014/main" id="{F548B390-2E0C-424C-8A56-3CA18267F83D}"/>
              </a:ext>
            </a:extLst>
          </p:cNvPr>
          <p:cNvCxnSpPr>
            <a:cxnSpLocks noChangeShapeType="1"/>
          </p:cNvCxnSpPr>
          <p:nvPr/>
        </p:nvCxnSpPr>
        <p:spPr bwMode="auto">
          <a:xfrm rot="16200000" flipH="1">
            <a:off x="4528344" y="3039269"/>
            <a:ext cx="1081088" cy="850900"/>
          </a:xfrm>
          <a:prstGeom prst="bentConnector3">
            <a:avLst>
              <a:gd name="adj1" fmla="val 50000"/>
            </a:avLst>
          </a:prstGeom>
          <a:noFill/>
          <a:ln w="9360" cap="flat">
            <a:solidFill>
              <a:srgbClr val="4A7EBB"/>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460" name="AutoShape 4">
            <a:extLst>
              <a:ext uri="{FF2B5EF4-FFF2-40B4-BE49-F238E27FC236}">
                <a16:creationId xmlns:a16="http://schemas.microsoft.com/office/drawing/2014/main" id="{E0545940-4BFC-45E6-89F3-6625CAC6CC06}"/>
              </a:ext>
            </a:extLst>
          </p:cNvPr>
          <p:cNvCxnSpPr>
            <a:cxnSpLocks noChangeShapeType="1"/>
          </p:cNvCxnSpPr>
          <p:nvPr/>
        </p:nvCxnSpPr>
        <p:spPr bwMode="auto">
          <a:xfrm rot="5400000">
            <a:off x="2672556" y="3137694"/>
            <a:ext cx="1081088" cy="654050"/>
          </a:xfrm>
          <a:prstGeom prst="bentConnector3">
            <a:avLst>
              <a:gd name="adj1" fmla="val 50000"/>
            </a:avLst>
          </a:prstGeom>
          <a:noFill/>
          <a:ln w="9360" cap="flat">
            <a:solidFill>
              <a:srgbClr val="4A7EBB"/>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461" name="AutoShape 5">
            <a:extLst>
              <a:ext uri="{FF2B5EF4-FFF2-40B4-BE49-F238E27FC236}">
                <a16:creationId xmlns:a16="http://schemas.microsoft.com/office/drawing/2014/main" id="{5E2FEDD3-7200-474C-8604-F157608B60CB}"/>
              </a:ext>
            </a:extLst>
          </p:cNvPr>
          <p:cNvCxnSpPr>
            <a:cxnSpLocks noChangeShapeType="1"/>
          </p:cNvCxnSpPr>
          <p:nvPr/>
        </p:nvCxnSpPr>
        <p:spPr bwMode="auto">
          <a:xfrm>
            <a:off x="3419475" y="4437063"/>
            <a:ext cx="1152525" cy="3175"/>
          </a:xfrm>
          <a:prstGeom prst="bentConnector2">
            <a:avLst/>
          </a:prstGeom>
          <a:noFill/>
          <a:ln w="9360" cap="flat">
            <a:solidFill>
              <a:srgbClr val="4A7EBB"/>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67E0B782-43ED-4C33-A258-AA7E91D42627}"/>
              </a:ext>
            </a:extLst>
          </p:cNvPr>
          <p:cNvSpPr>
            <a:spLocks noChangeArrowheads="1"/>
          </p:cNvSpPr>
          <p:nvPr/>
        </p:nvSpPr>
        <p:spPr bwMode="auto">
          <a:xfrm>
            <a:off x="576263" y="620713"/>
            <a:ext cx="6048375" cy="24453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285750" indent="-282575">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solidFill>
                  <a:srgbClr val="000000"/>
                </a:solidFill>
                <a:latin typeface="Arial" panose="020B0604020202020204" pitchFamily="34" charset="0"/>
                <a:ea typeface="Microsoft YaHei" panose="020B0503020204020204" pitchFamily="34" charset="-122"/>
              </a:defRPr>
            </a:lvl1pPr>
            <a:lvl2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solidFill>
                  <a:srgbClr val="000000"/>
                </a:solidFill>
                <a:latin typeface="Arial" panose="020B0604020202020204" pitchFamily="34" charset="0"/>
                <a:ea typeface="Microsoft YaHei" panose="020B0503020204020204" pitchFamily="34" charset="-122"/>
              </a:defRPr>
            </a:lvl2pPr>
            <a:lvl3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solidFill>
                  <a:srgbClr val="000000"/>
                </a:solidFill>
                <a:latin typeface="Arial" panose="020B0604020202020204" pitchFamily="34" charset="0"/>
                <a:ea typeface="Microsoft YaHei" panose="020B0503020204020204" pitchFamily="34" charset="-122"/>
              </a:defRPr>
            </a:lvl3pPr>
            <a:lvl4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solidFill>
                  <a:srgbClr val="000000"/>
                </a:solidFill>
                <a:latin typeface="Arial" panose="020B0604020202020204" pitchFamily="34" charset="0"/>
                <a:ea typeface="Microsoft YaHei" panose="020B0503020204020204" pitchFamily="34" charset="-122"/>
              </a:defRPr>
            </a:lvl4pPr>
            <a:lvl5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spcBef>
                <a:spcPts val="363"/>
              </a:spcBef>
              <a:spcAft>
                <a:spcPts val="600"/>
              </a:spcAft>
              <a:buClrTx/>
              <a:buFontTx/>
              <a:buNone/>
            </a:pPr>
            <a:r>
              <a:rPr lang="de-DE" altLang="de-DE" sz="2800" u="sng" dirty="0">
                <a:latin typeface="+mn-lt"/>
              </a:rPr>
              <a:t>1. Arbeiten im Kindergarten:</a:t>
            </a:r>
          </a:p>
          <a:p>
            <a:pPr marL="284163" hangingPunct="1">
              <a:lnSpc>
                <a:spcPct val="100000"/>
              </a:lnSpc>
              <a:spcBef>
                <a:spcPts val="363"/>
              </a:spcBef>
              <a:spcAft>
                <a:spcPts val="600"/>
              </a:spcAft>
              <a:buClr>
                <a:srgbClr val="FFFFFF"/>
              </a:buClr>
              <a:buSzPct val="80000"/>
              <a:buFont typeface="Wingdings 3" panose="05040102010807070707" pitchFamily="18" charset="2"/>
              <a:buChar char=""/>
            </a:pPr>
            <a:r>
              <a:rPr lang="de-DE" altLang="de-DE" sz="2000" dirty="0">
                <a:latin typeface="+mn-lt"/>
              </a:rPr>
              <a:t>Hospitationen </a:t>
            </a:r>
            <a:br>
              <a:rPr lang="de-DE" altLang="de-DE" sz="2000" dirty="0">
                <a:latin typeface="+mn-lt"/>
              </a:rPr>
            </a:br>
            <a:r>
              <a:rPr lang="de-DE" altLang="de-DE" sz="2000" dirty="0">
                <a:latin typeface="+mn-lt"/>
              </a:rPr>
              <a:t>(Beobachten des Kindes in der Gruppe, erstes Kennenlernen)</a:t>
            </a:r>
          </a:p>
          <a:p>
            <a:pPr marL="284163" hangingPunct="1">
              <a:lnSpc>
                <a:spcPct val="100000"/>
              </a:lnSpc>
              <a:spcBef>
                <a:spcPts val="363"/>
              </a:spcBef>
              <a:spcAft>
                <a:spcPts val="600"/>
              </a:spcAft>
              <a:buClr>
                <a:srgbClr val="FFFFFF"/>
              </a:buClr>
              <a:buSzPct val="80000"/>
              <a:buFont typeface="Wingdings 3" panose="05040102010807070707" pitchFamily="18" charset="2"/>
              <a:buChar char=""/>
            </a:pPr>
            <a:r>
              <a:rPr lang="de-DE" altLang="de-DE" sz="2000" dirty="0">
                <a:latin typeface="+mn-lt"/>
              </a:rPr>
              <a:t>Arbeiten in Kleingruppen</a:t>
            </a:r>
          </a:p>
          <a:p>
            <a:pPr marL="284163" hangingPunct="1">
              <a:lnSpc>
                <a:spcPct val="100000"/>
              </a:lnSpc>
              <a:spcBef>
                <a:spcPts val="363"/>
              </a:spcBef>
              <a:spcAft>
                <a:spcPts val="600"/>
              </a:spcAft>
              <a:buClr>
                <a:srgbClr val="FFFFFF"/>
              </a:buClr>
              <a:buSzPct val="80000"/>
              <a:buFont typeface="Wingdings 3" panose="05040102010807070707" pitchFamily="18" charset="2"/>
              <a:buChar char=""/>
            </a:pPr>
            <a:r>
              <a:rPr lang="de-DE" altLang="de-DE" sz="2000" dirty="0">
                <a:latin typeface="+mn-lt"/>
              </a:rPr>
              <a:t>Evtl. nähere Beobachtungen</a:t>
            </a:r>
          </a:p>
        </p:txBody>
      </p:sp>
      <p:sp>
        <p:nvSpPr>
          <p:cNvPr id="20482" name="Rectangle 2">
            <a:extLst>
              <a:ext uri="{FF2B5EF4-FFF2-40B4-BE49-F238E27FC236}">
                <a16:creationId xmlns:a16="http://schemas.microsoft.com/office/drawing/2014/main" id="{BCAA9187-36AA-4855-BAEA-419C0DC40886}"/>
              </a:ext>
            </a:extLst>
          </p:cNvPr>
          <p:cNvSpPr>
            <a:spLocks noChangeArrowheads="1"/>
          </p:cNvSpPr>
          <p:nvPr/>
        </p:nvSpPr>
        <p:spPr bwMode="auto">
          <a:xfrm>
            <a:off x="576263" y="3410138"/>
            <a:ext cx="7235825" cy="2701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spcBef>
                <a:spcPts val="363"/>
              </a:spcBef>
              <a:spcAft>
                <a:spcPts val="600"/>
              </a:spcAft>
              <a:buClrTx/>
              <a:buFontTx/>
              <a:buNone/>
            </a:pPr>
            <a:r>
              <a:rPr lang="de-DE" altLang="de-DE" sz="2800" u="sng" dirty="0">
                <a:latin typeface="+mn-lt"/>
              </a:rPr>
              <a:t>2. Schulanmeldung:</a:t>
            </a:r>
          </a:p>
          <a:p>
            <a:pPr hangingPunct="1">
              <a:lnSpc>
                <a:spcPct val="100000"/>
              </a:lnSpc>
              <a:spcBef>
                <a:spcPts val="363"/>
              </a:spcBef>
              <a:spcAft>
                <a:spcPts val="600"/>
              </a:spcAft>
              <a:buClrTx/>
              <a:buFontTx/>
              <a:buNone/>
            </a:pPr>
            <a:r>
              <a:rPr lang="de-DE" altLang="de-DE" sz="2000" dirty="0">
                <a:latin typeface="+mn-lt"/>
              </a:rPr>
              <a:t>     Sie bekommen einen Brief mit den      </a:t>
            </a:r>
          </a:p>
          <a:p>
            <a:pPr hangingPunct="1">
              <a:lnSpc>
                <a:spcPct val="100000"/>
              </a:lnSpc>
              <a:spcBef>
                <a:spcPts val="363"/>
              </a:spcBef>
              <a:spcAft>
                <a:spcPts val="600"/>
              </a:spcAft>
              <a:buClrTx/>
              <a:buFontTx/>
              <a:buNone/>
            </a:pPr>
            <a:r>
              <a:rPr lang="de-DE" altLang="de-DE" sz="2000" dirty="0">
                <a:latin typeface="+mn-lt"/>
              </a:rPr>
              <a:t>     Schulanmeldungsunterlagen, diese bringen Sie dann bitte mit    </a:t>
            </a:r>
          </a:p>
          <a:p>
            <a:pPr hangingPunct="1">
              <a:lnSpc>
                <a:spcPct val="100000"/>
              </a:lnSpc>
              <a:spcBef>
                <a:spcPts val="363"/>
              </a:spcBef>
              <a:spcAft>
                <a:spcPts val="600"/>
              </a:spcAft>
              <a:buClrTx/>
              <a:buFontTx/>
              <a:buNone/>
            </a:pPr>
            <a:r>
              <a:rPr lang="de-DE" altLang="de-DE" sz="2000" dirty="0">
                <a:latin typeface="+mn-lt"/>
              </a:rPr>
              <a:t>     den weiteren erforderlichen Unterlagen zur Schulanmeldung am </a:t>
            </a:r>
          </a:p>
          <a:p>
            <a:pPr hangingPunct="1">
              <a:lnSpc>
                <a:spcPct val="100000"/>
              </a:lnSpc>
              <a:spcBef>
                <a:spcPts val="363"/>
              </a:spcBef>
              <a:spcAft>
                <a:spcPts val="600"/>
              </a:spcAft>
              <a:buClrTx/>
              <a:buFontTx/>
              <a:buNone/>
            </a:pPr>
            <a:r>
              <a:rPr lang="de-DE" altLang="de-DE" sz="2000" dirty="0">
                <a:latin typeface="+mn-lt"/>
              </a:rPr>
              <a:t>     22.2.24 mit.</a:t>
            </a:r>
          </a:p>
          <a:p>
            <a:pPr hangingPunct="1">
              <a:lnSpc>
                <a:spcPct val="100000"/>
              </a:lnSpc>
              <a:spcBef>
                <a:spcPts val="363"/>
              </a:spcBef>
              <a:spcAft>
                <a:spcPts val="600"/>
              </a:spcAft>
              <a:buClrTx/>
              <a:buFontTx/>
              <a:buNone/>
            </a:pPr>
            <a:r>
              <a:rPr lang="de-DE" altLang="de-DE" sz="2000" dirty="0">
                <a:latin typeface="+mn-lt"/>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id="{A1A3A90F-CEC3-4640-BD23-D03D39803BCE}"/>
              </a:ext>
            </a:extLst>
          </p:cNvPr>
          <p:cNvSpPr>
            <a:spLocks noChangeArrowheads="1"/>
          </p:cNvSpPr>
          <p:nvPr/>
        </p:nvSpPr>
        <p:spPr bwMode="auto">
          <a:xfrm>
            <a:off x="935038" y="1844824"/>
            <a:ext cx="8208962" cy="19529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marL="285750" indent="-282575">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solidFill>
                  <a:srgbClr val="000000"/>
                </a:solidFill>
                <a:latin typeface="Arial" panose="020B0604020202020204" pitchFamily="34" charset="0"/>
                <a:ea typeface="Microsoft YaHei" panose="020B0503020204020204" pitchFamily="34" charset="-122"/>
              </a:defRPr>
            </a:lvl1pPr>
            <a:lvl2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solidFill>
                  <a:srgbClr val="000000"/>
                </a:solidFill>
                <a:latin typeface="Arial" panose="020B0604020202020204" pitchFamily="34" charset="0"/>
                <a:ea typeface="Microsoft YaHei" panose="020B0503020204020204" pitchFamily="34" charset="-122"/>
              </a:defRPr>
            </a:lvl2pPr>
            <a:lvl3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solidFill>
                  <a:srgbClr val="000000"/>
                </a:solidFill>
                <a:latin typeface="Arial" panose="020B0604020202020204" pitchFamily="34" charset="0"/>
                <a:ea typeface="Microsoft YaHei" panose="020B0503020204020204" pitchFamily="34" charset="-122"/>
              </a:defRPr>
            </a:lvl3pPr>
            <a:lvl4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solidFill>
                  <a:srgbClr val="000000"/>
                </a:solidFill>
                <a:latin typeface="Arial" panose="020B0604020202020204" pitchFamily="34" charset="0"/>
                <a:ea typeface="Microsoft YaHei" panose="020B0503020204020204" pitchFamily="34" charset="-122"/>
              </a:defRPr>
            </a:lvl4pPr>
            <a:lvl5pPr>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285750" algn="l"/>
                <a:tab pos="733425" algn="l"/>
                <a:tab pos="1182688" algn="l"/>
                <a:tab pos="1631950" algn="l"/>
                <a:tab pos="2081213" algn="l"/>
                <a:tab pos="2530475" algn="l"/>
                <a:tab pos="2979738" algn="l"/>
                <a:tab pos="3429000" algn="l"/>
                <a:tab pos="3878263" algn="l"/>
                <a:tab pos="4327525" algn="l"/>
                <a:tab pos="4776788" algn="l"/>
                <a:tab pos="5226050" algn="l"/>
                <a:tab pos="5675313" algn="l"/>
                <a:tab pos="6124575" algn="l"/>
                <a:tab pos="6573838" algn="l"/>
                <a:tab pos="7023100" algn="l"/>
                <a:tab pos="7472363" algn="l"/>
                <a:tab pos="7921625" algn="l"/>
                <a:tab pos="8370888" algn="l"/>
                <a:tab pos="8820150" algn="l"/>
                <a:tab pos="926941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spcBef>
                <a:spcPts val="363"/>
              </a:spcBef>
              <a:spcAft>
                <a:spcPts val="600"/>
              </a:spcAft>
              <a:buClrTx/>
              <a:buFontTx/>
              <a:buNone/>
            </a:pPr>
            <a:r>
              <a:rPr lang="de-DE" altLang="de-DE" sz="2800" u="sng" dirty="0">
                <a:latin typeface="+mn-lt"/>
              </a:rPr>
              <a:t>3. Weiteres Kennenlernen der Schule</a:t>
            </a:r>
          </a:p>
          <a:p>
            <a:pPr hangingPunct="1">
              <a:lnSpc>
                <a:spcPct val="100000"/>
              </a:lnSpc>
              <a:spcBef>
                <a:spcPts val="363"/>
              </a:spcBef>
              <a:spcAft>
                <a:spcPts val="600"/>
              </a:spcAft>
              <a:buClrTx/>
              <a:buFontTx/>
              <a:buNone/>
            </a:pPr>
            <a:endParaRPr lang="de-DE" altLang="de-DE" sz="2800" u="sng" dirty="0">
              <a:latin typeface="+mn-lt"/>
            </a:endParaRPr>
          </a:p>
          <a:p>
            <a:pPr marL="341313" indent="-339725" hangingPunct="1">
              <a:lnSpc>
                <a:spcPct val="100000"/>
              </a:lnSpc>
              <a:spcBef>
                <a:spcPts val="363"/>
              </a:spcBef>
              <a:spcAft>
                <a:spcPts val="600"/>
              </a:spcAft>
              <a:buClr>
                <a:srgbClr val="FFFFFF"/>
              </a:buClr>
              <a:buSzPct val="80000"/>
              <a:buFont typeface="Courier New" panose="02070309020205020404" pitchFamily="49" charset="0"/>
              <a:buChar char="o"/>
            </a:pPr>
            <a:r>
              <a:rPr lang="de-DE" altLang="de-DE" sz="2000" dirty="0">
                <a:latin typeface="+mn-lt"/>
              </a:rPr>
              <a:t>-  Schnupperstunden bei den Erstklässlern</a:t>
            </a:r>
          </a:p>
          <a:p>
            <a:pPr marL="341313" indent="-339725" hangingPunct="1">
              <a:lnSpc>
                <a:spcPct val="100000"/>
              </a:lnSpc>
              <a:spcBef>
                <a:spcPts val="363"/>
              </a:spcBef>
              <a:spcAft>
                <a:spcPts val="600"/>
              </a:spcAft>
              <a:buClr>
                <a:srgbClr val="FFFFFF"/>
              </a:buClr>
              <a:buSzPct val="80000"/>
              <a:buFont typeface="Courier New" panose="02070309020205020404" pitchFamily="49" charset="0"/>
              <a:buChar char="o"/>
            </a:pPr>
            <a:r>
              <a:rPr lang="de-DE" altLang="de-DE" sz="2000" dirty="0">
                <a:latin typeface="+mn-lt"/>
              </a:rPr>
              <a:t>-  Einladung zum Schulfest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0">
  <p:cSld>
    <p:bg>
      <p:bgPr>
        <a:solidFill>
          <a:srgbClr val="FFFFFF"/>
        </a:solidFill>
        <a:effectLst/>
      </p:bgPr>
    </p:bg>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5C03C3EF-5720-4E65-90CB-31D120BA4CE3}"/>
              </a:ext>
            </a:extLst>
          </p:cNvPr>
          <p:cNvSpPr>
            <a:spLocks noGrp="1" noChangeArrowheads="1"/>
          </p:cNvSpPr>
          <p:nvPr>
            <p:ph type="title" idx="4294967295"/>
          </p:nvPr>
        </p:nvSpPr>
        <p:spPr>
          <a:xfrm>
            <a:off x="457200" y="274638"/>
            <a:ext cx="8229600"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de-DE" sz="3600" dirty="0"/>
              <a:t>Vorstellung der Schule/Schulkonzept</a:t>
            </a:r>
            <a:br>
              <a:rPr lang="de-DE" altLang="de-DE" sz="4400" dirty="0"/>
            </a:br>
            <a:br>
              <a:rPr lang="de-DE" altLang="de-DE" sz="4400" dirty="0"/>
            </a:br>
            <a:endParaRPr lang="de-DE" altLang="de-DE" sz="4400" dirty="0"/>
          </a:p>
        </p:txBody>
      </p:sp>
      <p:sp>
        <p:nvSpPr>
          <p:cNvPr id="22530" name="Text Box 2">
            <a:extLst>
              <a:ext uri="{FF2B5EF4-FFF2-40B4-BE49-F238E27FC236}">
                <a16:creationId xmlns:a16="http://schemas.microsoft.com/office/drawing/2014/main" id="{A6658C94-78A7-4153-82D9-69B5899B8576}"/>
              </a:ext>
            </a:extLst>
          </p:cNvPr>
          <p:cNvSpPr txBox="1">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1313" indent="-339725">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1pPr>
            <a:lvl2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2pPr>
            <a:lvl3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3pPr>
            <a:lvl4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4pPr>
            <a:lvl5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spcBef>
                <a:spcPts val="638"/>
              </a:spcBef>
              <a:spcAft>
                <a:spcPts val="1425"/>
              </a:spcAft>
              <a:buSzPct val="45000"/>
              <a:buFont typeface="Arial" panose="020B0604020202020204" pitchFamily="34" charset="0"/>
              <a:buChar char="•"/>
            </a:pPr>
            <a:r>
              <a:rPr lang="de-DE" altLang="de-DE" sz="2000" dirty="0">
                <a:latin typeface="Calibri" panose="020F0502020204030204" pitchFamily="34" charset="0"/>
              </a:rPr>
              <a:t>Durch den Wohnort ist automatisch festgelegt, dass Ihr Kind unsere Grundschule besucht.</a:t>
            </a:r>
          </a:p>
          <a:p>
            <a:pPr hangingPunct="1">
              <a:lnSpc>
                <a:spcPct val="100000"/>
              </a:lnSpc>
              <a:spcBef>
                <a:spcPts val="638"/>
              </a:spcBef>
              <a:spcAft>
                <a:spcPts val="1425"/>
              </a:spcAft>
              <a:buSzPct val="45000"/>
              <a:buFont typeface="Arial" panose="020B0604020202020204" pitchFamily="34" charset="0"/>
              <a:buChar char="•"/>
            </a:pPr>
            <a:r>
              <a:rPr lang="de-DE" altLang="de-DE" sz="2000" dirty="0">
                <a:latin typeface="Calibri" panose="020F0502020204030204" pitchFamily="34" charset="0"/>
              </a:rPr>
              <a:t>Die Grundschule Allmannsdorf hat zur Zeit 207 Schülerinnen und Schüler in 10 Klassen.</a:t>
            </a:r>
          </a:p>
          <a:p>
            <a:pPr hangingPunct="1">
              <a:lnSpc>
                <a:spcPct val="100000"/>
              </a:lnSpc>
              <a:spcBef>
                <a:spcPts val="638"/>
              </a:spcBef>
              <a:spcAft>
                <a:spcPts val="1425"/>
              </a:spcAft>
              <a:buSzPct val="45000"/>
              <a:buFont typeface="Arial" panose="020B0604020202020204" pitchFamily="34" charset="0"/>
              <a:buChar char="•"/>
            </a:pPr>
            <a:r>
              <a:rPr lang="de-DE" altLang="de-DE" sz="2000" dirty="0">
                <a:latin typeface="Calibri" panose="020F0502020204030204" pitchFamily="34" charset="0"/>
              </a:rPr>
              <a:t>Die Klassen werden jahrgangshomogen unterrichtet. </a:t>
            </a:r>
          </a:p>
          <a:p>
            <a:pPr hangingPunct="1">
              <a:lnSpc>
                <a:spcPct val="100000"/>
              </a:lnSpc>
              <a:spcBef>
                <a:spcPts val="638"/>
              </a:spcBef>
              <a:spcAft>
                <a:spcPts val="1425"/>
              </a:spcAft>
              <a:buSzPct val="45000"/>
              <a:buFont typeface="Arial" panose="020B0604020202020204" pitchFamily="34" charset="0"/>
              <a:buChar char="•"/>
            </a:pPr>
            <a:r>
              <a:rPr lang="de-DE" altLang="de-DE" sz="2000" dirty="0">
                <a:latin typeface="Calibri" panose="020F0502020204030204" pitchFamily="34" charset="0"/>
              </a:rPr>
              <a:t>Wir achten darauf, dass die Klassenlehrerinnen und Klassenlehrer die meisten Stunden in den eigenen Klassen unterrichten.</a:t>
            </a:r>
          </a:p>
          <a:p>
            <a:pPr hangingPunct="1">
              <a:lnSpc>
                <a:spcPct val="100000"/>
              </a:lnSpc>
              <a:spcBef>
                <a:spcPts val="638"/>
              </a:spcBef>
              <a:spcAft>
                <a:spcPts val="1425"/>
              </a:spcAft>
              <a:buSzPct val="45000"/>
              <a:buFont typeface="Arial" panose="020B0604020202020204" pitchFamily="34" charset="0"/>
              <a:buChar char="•"/>
            </a:pPr>
            <a:r>
              <a:rPr lang="de-DE" altLang="de-DE" sz="2000" dirty="0">
                <a:latin typeface="Calibri" panose="020F0502020204030204" pitchFamily="34" charset="0"/>
              </a:rPr>
              <a:t>Unser Ziel ist es, grundlegende Fähigkeiten und Fertigkeiten, wie Lesen, Schreiben, Rechnen als Ausgangspunkt aller weiteren Bildung und als Grundlage zur allgemeinen Lebensbefähigung allen Schülerinnen und Schülern zu vermitteln. </a:t>
            </a:r>
          </a:p>
          <a:p>
            <a:pPr marL="342900" hangingPunct="1">
              <a:lnSpc>
                <a:spcPct val="100000"/>
              </a:lnSpc>
              <a:spcBef>
                <a:spcPts val="638"/>
              </a:spcBef>
              <a:spcAft>
                <a:spcPts val="1425"/>
              </a:spcAft>
              <a:buClrTx/>
              <a:buSzPct val="45000"/>
              <a:buFontTx/>
              <a:buNone/>
            </a:pPr>
            <a:endParaRPr lang="de-DE" altLang="de-DE" sz="2000" dirty="0">
              <a:latin typeface="Calibri" panose="020F0502020204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222B04A5-5B5D-47AA-8597-83EF5BA529D7}"/>
              </a:ext>
            </a:extLst>
          </p:cNvPr>
          <p:cNvSpPr>
            <a:spLocks noGrp="1" noChangeArrowheads="1"/>
          </p:cNvSpPr>
          <p:nvPr>
            <p:ph type="title" idx="4294967295"/>
          </p:nvPr>
        </p:nvSpPr>
        <p:spPr>
          <a:xfrm>
            <a:off x="685800" y="2130425"/>
            <a:ext cx="7772400" cy="1470025"/>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de-DE" sz="4400" dirty="0"/>
              <a:t>Ihr Kind auf dem Weg zum Schulkind</a:t>
            </a:r>
            <a:br>
              <a:rPr lang="de-DE" altLang="de-DE" sz="4400" dirty="0"/>
            </a:br>
            <a:br>
              <a:rPr lang="de-DE" altLang="de-DE" sz="4400" dirty="0"/>
            </a:br>
            <a:br>
              <a:rPr lang="de-DE" altLang="de-DE" sz="4400" dirty="0"/>
            </a:br>
            <a:br>
              <a:rPr lang="de-DE" altLang="de-DE" sz="4400" dirty="0"/>
            </a:br>
            <a:br>
              <a:rPr lang="de-DE" altLang="de-DE" sz="4400" dirty="0"/>
            </a:br>
            <a:br>
              <a:rPr lang="de-DE" altLang="de-DE" sz="4400" dirty="0"/>
            </a:br>
            <a:br>
              <a:rPr lang="de-DE" altLang="de-DE" sz="4400" dirty="0"/>
            </a:br>
            <a:r>
              <a:rPr lang="de-DE" altLang="de-DE" sz="4400" dirty="0"/>
              <a:t> </a:t>
            </a:r>
            <a:br>
              <a:rPr lang="de-DE" altLang="de-DE" sz="4400" dirty="0"/>
            </a:br>
            <a:br>
              <a:rPr lang="de-DE" altLang="de-DE" sz="4400" dirty="0"/>
            </a:br>
            <a:br>
              <a:rPr lang="de-DE" altLang="de-DE" sz="4400" dirty="0"/>
            </a:br>
            <a:br>
              <a:rPr lang="de-DE" altLang="de-DE" sz="4400" dirty="0"/>
            </a:br>
            <a:br>
              <a:rPr lang="de-DE" altLang="de-DE" sz="4400" dirty="0"/>
            </a:br>
            <a:br>
              <a:rPr lang="de-DE" altLang="de-DE" sz="4400" dirty="0"/>
            </a:br>
            <a:br>
              <a:rPr lang="de-DE" altLang="de-DE" sz="4400" dirty="0"/>
            </a:br>
            <a:endParaRPr lang="de-DE" altLang="de-DE" sz="4400" dirty="0"/>
          </a:p>
        </p:txBody>
      </p:sp>
      <p:sp>
        <p:nvSpPr>
          <p:cNvPr id="6146" name="Rectangle 2">
            <a:extLst>
              <a:ext uri="{FF2B5EF4-FFF2-40B4-BE49-F238E27FC236}">
                <a16:creationId xmlns:a16="http://schemas.microsoft.com/office/drawing/2014/main" id="{4D800062-02D2-40D7-A01E-6FA3C9064CDD}"/>
              </a:ext>
            </a:extLst>
          </p:cNvPr>
          <p:cNvSpPr>
            <a:spLocks noGrp="1" noChangeArrowheads="1"/>
          </p:cNvSpPr>
          <p:nvPr>
            <p:ph type="subTitle" idx="4294967295"/>
          </p:nvPr>
        </p:nvSpPr>
        <p:spPr>
          <a:xfrm>
            <a:off x="539750" y="5105400"/>
            <a:ext cx="2519363" cy="1203325"/>
          </a:xfrm>
          <a:ln/>
        </p:spPr>
        <p:txBody>
          <a:bodyPr lIns="90000" tIns="45000" rIns="90000" bIns="45000"/>
          <a:lstStyle/>
          <a:p>
            <a:pPr marL="0" indent="0">
              <a:lnSpc>
                <a:spcPct val="100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de-DE" altLang="de-DE" sz="1800" b="1"/>
              <a:t>Grundschule Allmannsdorf</a:t>
            </a:r>
          </a:p>
          <a:p>
            <a:pPr marL="0" indent="0">
              <a:lnSpc>
                <a:spcPct val="100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de-DE" altLang="de-DE" sz="1800"/>
              <a:t>Kooperationslehrerin</a:t>
            </a:r>
          </a:p>
          <a:p>
            <a:pPr marL="0" indent="0">
              <a:lnSpc>
                <a:spcPct val="100000"/>
              </a:lnSpc>
              <a:spcAft>
                <a:spcPct val="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de-DE" altLang="de-DE" sz="1400"/>
              <a:t>Januar 2022</a:t>
            </a:r>
          </a:p>
        </p:txBody>
      </p:sp>
      <p:grpSp>
        <p:nvGrpSpPr>
          <p:cNvPr id="6147" name="Group 3">
            <a:extLst>
              <a:ext uri="{FF2B5EF4-FFF2-40B4-BE49-F238E27FC236}">
                <a16:creationId xmlns:a16="http://schemas.microsoft.com/office/drawing/2014/main" id="{0FF41426-4F62-491A-83D7-0660F586A360}"/>
              </a:ext>
            </a:extLst>
          </p:cNvPr>
          <p:cNvGrpSpPr>
            <a:grpSpLocks/>
          </p:cNvGrpSpPr>
          <p:nvPr/>
        </p:nvGrpSpPr>
        <p:grpSpPr bwMode="auto">
          <a:xfrm>
            <a:off x="684213" y="657225"/>
            <a:ext cx="1581150" cy="825500"/>
            <a:chOff x="431" y="414"/>
            <a:chExt cx="996" cy="520"/>
          </a:xfrm>
        </p:grpSpPr>
        <p:sp>
          <p:nvSpPr>
            <p:cNvPr id="6148" name="AutoShape 4">
              <a:extLst>
                <a:ext uri="{FF2B5EF4-FFF2-40B4-BE49-F238E27FC236}">
                  <a16:creationId xmlns:a16="http://schemas.microsoft.com/office/drawing/2014/main" id="{AA94292F-B25B-4F5D-B7FD-1C257B203109}"/>
                </a:ext>
              </a:extLst>
            </p:cNvPr>
            <p:cNvSpPr>
              <a:spLocks noChangeArrowheads="1"/>
            </p:cNvSpPr>
            <p:nvPr/>
          </p:nvSpPr>
          <p:spPr bwMode="auto">
            <a:xfrm rot="16200000">
              <a:off x="546" y="301"/>
              <a:ext cx="262" cy="490"/>
            </a:xfrm>
            <a:prstGeom prst="roundRect">
              <a:avLst>
                <a:gd name="adj" fmla="val 16667"/>
              </a:avLst>
            </a:prstGeom>
            <a:solidFill>
              <a:srgbClr val="FF0000"/>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nvGrpSpPr>
            <p:cNvPr id="6149" name="Group 5">
              <a:extLst>
                <a:ext uri="{FF2B5EF4-FFF2-40B4-BE49-F238E27FC236}">
                  <a16:creationId xmlns:a16="http://schemas.microsoft.com/office/drawing/2014/main" id="{091E23BC-74EB-4D97-839F-F7FDCD14064E}"/>
                </a:ext>
              </a:extLst>
            </p:cNvPr>
            <p:cNvGrpSpPr>
              <a:grpSpLocks/>
            </p:cNvGrpSpPr>
            <p:nvPr/>
          </p:nvGrpSpPr>
          <p:grpSpPr bwMode="auto">
            <a:xfrm>
              <a:off x="930" y="417"/>
              <a:ext cx="497" cy="257"/>
              <a:chOff x="930" y="417"/>
              <a:chExt cx="497" cy="257"/>
            </a:xfrm>
          </p:grpSpPr>
          <p:sp>
            <p:nvSpPr>
              <p:cNvPr id="6150" name="AutoShape 6">
                <a:extLst>
                  <a:ext uri="{FF2B5EF4-FFF2-40B4-BE49-F238E27FC236}">
                    <a16:creationId xmlns:a16="http://schemas.microsoft.com/office/drawing/2014/main" id="{BC10C0C7-D736-4E3C-AEF0-F98202397D99}"/>
                  </a:ext>
                </a:extLst>
              </p:cNvPr>
              <p:cNvSpPr>
                <a:spLocks noChangeArrowheads="1"/>
              </p:cNvSpPr>
              <p:nvPr/>
            </p:nvSpPr>
            <p:spPr bwMode="auto">
              <a:xfrm>
                <a:off x="930" y="417"/>
                <a:ext cx="497" cy="257"/>
              </a:xfrm>
              <a:prstGeom prst="roundRect">
                <a:avLst>
                  <a:gd name="adj" fmla="val 16667"/>
                </a:avLst>
              </a:prstGeom>
              <a:solidFill>
                <a:srgbClr val="00B050"/>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6151" name="Rectangle 7">
                <a:extLst>
                  <a:ext uri="{FF2B5EF4-FFF2-40B4-BE49-F238E27FC236}">
                    <a16:creationId xmlns:a16="http://schemas.microsoft.com/office/drawing/2014/main" id="{14D2E3AB-27E7-415F-9C24-50C9FCA4D814}"/>
                  </a:ext>
                </a:extLst>
              </p:cNvPr>
              <p:cNvSpPr>
                <a:spLocks noChangeArrowheads="1"/>
              </p:cNvSpPr>
              <p:nvPr/>
            </p:nvSpPr>
            <p:spPr bwMode="auto">
              <a:xfrm>
                <a:off x="930" y="417"/>
                <a:ext cx="497"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grpSp>
          <p:nvGrpSpPr>
            <p:cNvPr id="6152" name="Group 8">
              <a:extLst>
                <a:ext uri="{FF2B5EF4-FFF2-40B4-BE49-F238E27FC236}">
                  <a16:creationId xmlns:a16="http://schemas.microsoft.com/office/drawing/2014/main" id="{C68C60D7-2994-44F7-88FD-C60F8A324263}"/>
                </a:ext>
              </a:extLst>
            </p:cNvPr>
            <p:cNvGrpSpPr>
              <a:grpSpLocks/>
            </p:cNvGrpSpPr>
            <p:nvPr/>
          </p:nvGrpSpPr>
          <p:grpSpPr bwMode="auto">
            <a:xfrm>
              <a:off x="431" y="676"/>
              <a:ext cx="497" cy="257"/>
              <a:chOff x="431" y="676"/>
              <a:chExt cx="497" cy="257"/>
            </a:xfrm>
          </p:grpSpPr>
          <p:sp>
            <p:nvSpPr>
              <p:cNvPr id="6153" name="AutoShape 9">
                <a:extLst>
                  <a:ext uri="{FF2B5EF4-FFF2-40B4-BE49-F238E27FC236}">
                    <a16:creationId xmlns:a16="http://schemas.microsoft.com/office/drawing/2014/main" id="{5709965F-4632-47BA-BD41-855FFD34974C}"/>
                  </a:ext>
                </a:extLst>
              </p:cNvPr>
              <p:cNvSpPr>
                <a:spLocks noChangeArrowheads="1"/>
              </p:cNvSpPr>
              <p:nvPr/>
            </p:nvSpPr>
            <p:spPr bwMode="auto">
              <a:xfrm rot="10800000">
                <a:off x="433" y="677"/>
                <a:ext cx="496" cy="257"/>
              </a:xfrm>
              <a:prstGeom prst="roundRect">
                <a:avLst>
                  <a:gd name="adj" fmla="val 16667"/>
                </a:avLst>
              </a:prstGeom>
              <a:solidFill>
                <a:srgbClr val="6F9DFE"/>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6154" name="Rectangle 10">
                <a:extLst>
                  <a:ext uri="{FF2B5EF4-FFF2-40B4-BE49-F238E27FC236}">
                    <a16:creationId xmlns:a16="http://schemas.microsoft.com/office/drawing/2014/main" id="{A7D47D34-D35B-4C4D-92CA-8E9FA098BE42}"/>
                  </a:ext>
                </a:extLst>
              </p:cNvPr>
              <p:cNvSpPr>
                <a:spLocks noChangeArrowheads="1"/>
              </p:cNvSpPr>
              <p:nvPr/>
            </p:nvSpPr>
            <p:spPr bwMode="auto">
              <a:xfrm>
                <a:off x="431" y="738"/>
                <a:ext cx="496"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grpSp>
          <p:nvGrpSpPr>
            <p:cNvPr id="6155" name="Group 11">
              <a:extLst>
                <a:ext uri="{FF2B5EF4-FFF2-40B4-BE49-F238E27FC236}">
                  <a16:creationId xmlns:a16="http://schemas.microsoft.com/office/drawing/2014/main" id="{CB9F795A-D3FA-42F3-9CA4-19E09A11A471}"/>
                </a:ext>
              </a:extLst>
            </p:cNvPr>
            <p:cNvGrpSpPr>
              <a:grpSpLocks/>
            </p:cNvGrpSpPr>
            <p:nvPr/>
          </p:nvGrpSpPr>
          <p:grpSpPr bwMode="auto">
            <a:xfrm>
              <a:off x="930" y="674"/>
              <a:ext cx="497" cy="260"/>
              <a:chOff x="930" y="674"/>
              <a:chExt cx="497" cy="260"/>
            </a:xfrm>
          </p:grpSpPr>
          <p:sp>
            <p:nvSpPr>
              <p:cNvPr id="6156" name="AutoShape 12">
                <a:extLst>
                  <a:ext uri="{FF2B5EF4-FFF2-40B4-BE49-F238E27FC236}">
                    <a16:creationId xmlns:a16="http://schemas.microsoft.com/office/drawing/2014/main" id="{5748C8E9-DD5F-4F13-A8F6-409065A03D73}"/>
                  </a:ext>
                </a:extLst>
              </p:cNvPr>
              <p:cNvSpPr>
                <a:spLocks noChangeArrowheads="1"/>
              </p:cNvSpPr>
              <p:nvPr/>
            </p:nvSpPr>
            <p:spPr bwMode="auto">
              <a:xfrm rot="5400000">
                <a:off x="1052" y="675"/>
                <a:ext cx="260" cy="257"/>
              </a:xfrm>
              <a:prstGeom prst="roundRect">
                <a:avLst>
                  <a:gd name="adj" fmla="val 16667"/>
                </a:avLst>
              </a:prstGeom>
              <a:solidFill>
                <a:srgbClr val="FFFF00"/>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6157" name="Rectangle 13">
                <a:extLst>
                  <a:ext uri="{FF2B5EF4-FFF2-40B4-BE49-F238E27FC236}">
                    <a16:creationId xmlns:a16="http://schemas.microsoft.com/office/drawing/2014/main" id="{C3337EE2-A8FE-41DF-83D3-18EB400E3B62}"/>
                  </a:ext>
                </a:extLst>
              </p:cNvPr>
              <p:cNvSpPr>
                <a:spLocks noChangeArrowheads="1"/>
              </p:cNvSpPr>
              <p:nvPr/>
            </p:nvSpPr>
            <p:spPr bwMode="auto">
              <a:xfrm>
                <a:off x="930" y="771"/>
                <a:ext cx="497" cy="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grpSp>
          <p:nvGrpSpPr>
            <p:cNvPr id="6158" name="Group 14">
              <a:extLst>
                <a:ext uri="{FF2B5EF4-FFF2-40B4-BE49-F238E27FC236}">
                  <a16:creationId xmlns:a16="http://schemas.microsoft.com/office/drawing/2014/main" id="{03A2EE1C-1C6E-4FCE-B5C9-9934B31C71FE}"/>
                </a:ext>
              </a:extLst>
            </p:cNvPr>
            <p:cNvGrpSpPr>
              <a:grpSpLocks/>
            </p:cNvGrpSpPr>
            <p:nvPr/>
          </p:nvGrpSpPr>
          <p:grpSpPr bwMode="auto">
            <a:xfrm>
              <a:off x="674" y="638"/>
              <a:ext cx="511" cy="73"/>
              <a:chOff x="674" y="638"/>
              <a:chExt cx="511" cy="73"/>
            </a:xfrm>
          </p:grpSpPr>
          <p:sp>
            <p:nvSpPr>
              <p:cNvPr id="6159" name="AutoShape 15">
                <a:extLst>
                  <a:ext uri="{FF2B5EF4-FFF2-40B4-BE49-F238E27FC236}">
                    <a16:creationId xmlns:a16="http://schemas.microsoft.com/office/drawing/2014/main" id="{0520164B-F81D-4CEB-8375-9EC079285B1E}"/>
                  </a:ext>
                </a:extLst>
              </p:cNvPr>
              <p:cNvSpPr>
                <a:spLocks noChangeArrowheads="1"/>
              </p:cNvSpPr>
              <p:nvPr/>
            </p:nvSpPr>
            <p:spPr bwMode="auto">
              <a:xfrm>
                <a:off x="674" y="638"/>
                <a:ext cx="511" cy="73"/>
              </a:xfrm>
              <a:prstGeom prst="roundRect">
                <a:avLst>
                  <a:gd name="adj" fmla="val 16667"/>
                </a:avLst>
              </a:prstGeom>
              <a:solidFill>
                <a:srgbClr val="D9D9D9"/>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6160" name="Rectangle 16">
                <a:extLst>
                  <a:ext uri="{FF2B5EF4-FFF2-40B4-BE49-F238E27FC236}">
                    <a16:creationId xmlns:a16="http://schemas.microsoft.com/office/drawing/2014/main" id="{CEB38344-6EE9-4521-A485-01A3A5AC70A0}"/>
                  </a:ext>
                </a:extLst>
              </p:cNvPr>
              <p:cNvSpPr>
                <a:spLocks noChangeArrowheads="1"/>
              </p:cNvSpPr>
              <p:nvPr/>
            </p:nvSpPr>
            <p:spPr bwMode="auto">
              <a:xfrm>
                <a:off x="677" y="642"/>
                <a:ext cx="503" cy="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3280" tIns="53280" rIns="53280" bIns="532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algn="ctr">
                  <a:lnSpc>
                    <a:spcPct val="90000"/>
                  </a:lnSpc>
                  <a:spcAft>
                    <a:spcPts val="638"/>
                  </a:spcAft>
                  <a:buClrTx/>
                  <a:buFontTx/>
                  <a:buNone/>
                </a:pPr>
                <a:r>
                  <a:rPr lang="de-DE" altLang="de-DE" sz="2000" b="1">
                    <a:latin typeface="Calibri" panose="020F0502020204030204" pitchFamily="34" charset="0"/>
                  </a:rPr>
                  <a:t>Schulbereitschaft</a:t>
                </a:r>
              </a:p>
            </p:txBody>
          </p:sp>
        </p:grpSp>
      </p:grpSp>
      <p:pic>
        <p:nvPicPr>
          <p:cNvPr id="6161" name="Picture 17">
            <a:extLst>
              <a:ext uri="{FF2B5EF4-FFF2-40B4-BE49-F238E27FC236}">
                <a16:creationId xmlns:a16="http://schemas.microsoft.com/office/drawing/2014/main" id="{4F11559C-5C44-4D08-8408-3924631ECD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025" y="4899025"/>
            <a:ext cx="1314450" cy="13144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B61C37DE-A532-4FF0-B2D7-23CE27FDA67E}"/>
              </a:ext>
            </a:extLst>
          </p:cNvPr>
          <p:cNvSpPr>
            <a:spLocks noGrp="1" noChangeArrowheads="1"/>
          </p:cNvSpPr>
          <p:nvPr>
            <p:ph type="title" idx="4294967295"/>
          </p:nvPr>
        </p:nvSpPr>
        <p:spPr>
          <a:xfrm>
            <a:off x="576263" y="677863"/>
            <a:ext cx="8229600" cy="4665662"/>
          </a:xfrm>
          <a:ln/>
        </p:spPr>
        <p:txBody>
          <a:bodyPr lIns="0" tIns="0" rIns="0" bIns="0" anchor="ctr"/>
          <a:lstStyle/>
          <a:p>
            <a:pPr marL="344487" indent="-342900">
              <a:spcBef>
                <a:spcPts val="638"/>
              </a:spcBef>
              <a:spcAft>
                <a:spcPts val="1425"/>
              </a:spcAft>
              <a:buClrTx/>
              <a:buSzPct val="45000"/>
              <a:buFont typeface="Arial" panose="020B0604020202020204" pitchFamily="34"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de-DE" altLang="de-DE" sz="2000" dirty="0"/>
              <a:t>Bewegung in der Schule entspricht dem natürlichen Bewegungsdrang unserer Schüler und fördert gleichzeitig die körperliche und geistige Entwicklung der Kinder. Aus diesem Grund gibt es an unserer Schule viele bewusst gestaltete Gelegenheiten, die Kinder in Bewegung zu bringen.</a:t>
            </a:r>
            <a:br>
              <a:rPr lang="de-DE" altLang="de-DE" sz="2000" dirty="0"/>
            </a:br>
            <a:br>
              <a:rPr lang="de-DE" altLang="de-DE" sz="2000" dirty="0"/>
            </a:br>
            <a:r>
              <a:rPr lang="de-DE" altLang="de-DE" sz="2000" dirty="0"/>
              <a:t>Durch die zunehmende Wissensfülle unserer heutigen Welt ist es zwingend, Schülerinnen und Schüler an exemplarisches und selbstbestimmtes Lernen heranzuführen und ihnen die nötige Methodenkompetenz zu vermitteln, um sich in der immer komplexer werdenden Welt zurechtzufinden und neue Lernfelder zu erschließen.</a:t>
            </a:r>
            <a:br>
              <a:rPr lang="de-DE" altLang="de-DE" sz="2000" dirty="0"/>
            </a:br>
            <a:br>
              <a:rPr lang="de-DE" altLang="de-DE" sz="2000" dirty="0"/>
            </a:br>
            <a:r>
              <a:rPr lang="de-DE" altLang="de-DE" sz="2000" dirty="0"/>
              <a:t>Eine enge Zusammenarbeit mit den Eltern gehört zum schulischen Konzept.</a:t>
            </a:r>
            <a:br>
              <a:rPr lang="de-DE" altLang="de-DE" sz="2000" dirty="0"/>
            </a:br>
            <a:br>
              <a:rPr lang="de-DE" altLang="de-DE" sz="2000" dirty="0"/>
            </a:br>
            <a:r>
              <a:rPr lang="de-DE" altLang="de-DE" sz="2000" dirty="0"/>
              <a:t>Die Erwachsenen leben den Kindern gegenseitige Wertschätzung und einen respektvollen Umgang vor.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4577" name="Picture 1">
            <a:extLst>
              <a:ext uri="{FF2B5EF4-FFF2-40B4-BE49-F238E27FC236}">
                <a16:creationId xmlns:a16="http://schemas.microsoft.com/office/drawing/2014/main" id="{B68BCFF3-116E-45C1-9A3D-8B74100DAB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888" y="3913188"/>
            <a:ext cx="1871662" cy="24955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4578" name="Picture 2">
            <a:extLst>
              <a:ext uri="{FF2B5EF4-FFF2-40B4-BE49-F238E27FC236}">
                <a16:creationId xmlns:a16="http://schemas.microsoft.com/office/drawing/2014/main" id="{98B54E16-43D7-43FE-958E-2D2DFF6AFC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2500" y="620713"/>
            <a:ext cx="1789113" cy="23844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4579" name="Picture 3">
            <a:extLst>
              <a:ext uri="{FF2B5EF4-FFF2-40B4-BE49-F238E27FC236}">
                <a16:creationId xmlns:a16="http://schemas.microsoft.com/office/drawing/2014/main" id="{202EBE11-4299-4C8A-A9A5-BD430636F8D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3300" y="522288"/>
            <a:ext cx="2125663" cy="28336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4580" name="Picture 4">
            <a:extLst>
              <a:ext uri="{FF2B5EF4-FFF2-40B4-BE49-F238E27FC236}">
                <a16:creationId xmlns:a16="http://schemas.microsoft.com/office/drawing/2014/main" id="{225F5C3E-6274-4C0D-A508-41AB94ACC25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2150" y="4083050"/>
            <a:ext cx="3100388" cy="23256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4581" name="Picture 5">
            <a:extLst>
              <a:ext uri="{FF2B5EF4-FFF2-40B4-BE49-F238E27FC236}">
                <a16:creationId xmlns:a16="http://schemas.microsoft.com/office/drawing/2014/main" id="{F007E3E8-35B0-495F-87E7-F7535A75F49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4663" y="496888"/>
            <a:ext cx="2085975" cy="27813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4582" name="Rectangle 6">
            <a:extLst>
              <a:ext uri="{FF2B5EF4-FFF2-40B4-BE49-F238E27FC236}">
                <a16:creationId xmlns:a16="http://schemas.microsoft.com/office/drawing/2014/main" id="{82096E45-379C-4445-9015-12ECA16B7691}"/>
              </a:ext>
            </a:extLst>
          </p:cNvPr>
          <p:cNvSpPr>
            <a:spLocks noChangeArrowheads="1"/>
          </p:cNvSpPr>
          <p:nvPr/>
        </p:nvSpPr>
        <p:spPr bwMode="auto">
          <a:xfrm>
            <a:off x="2555875" y="3278188"/>
            <a:ext cx="3894138"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buClrTx/>
              <a:buFontTx/>
              <a:buNone/>
            </a:pPr>
            <a:r>
              <a:rPr lang="de-DE" altLang="de-DE" sz="2800">
                <a:latin typeface="Calibri" panose="020F0502020204030204" pitchFamily="34" charset="0"/>
              </a:rPr>
              <a:t>Einblick in den Schulalltag</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a:extLst>
              <a:ext uri="{FF2B5EF4-FFF2-40B4-BE49-F238E27FC236}">
                <a16:creationId xmlns:a16="http://schemas.microsoft.com/office/drawing/2014/main" id="{0090ACA7-1BE2-4100-9498-62D154CB7463}"/>
              </a:ext>
            </a:extLst>
          </p:cNvPr>
          <p:cNvSpPr>
            <a:spLocks noGrp="1" noChangeArrowheads="1"/>
          </p:cNvSpPr>
          <p:nvPr>
            <p:ph type="title" idx="4294967295"/>
          </p:nvPr>
        </p:nvSpPr>
        <p:spPr>
          <a:xfrm>
            <a:off x="576263" y="576263"/>
            <a:ext cx="8229600" cy="1143000"/>
          </a:xfrm>
          <a:ln/>
        </p:spPr>
        <p:txBody>
          <a:bodyPr/>
          <a:lstStyle/>
          <a:p>
            <a:r>
              <a:rPr lang="de-DE" altLang="de-DE" sz="3600" dirty="0"/>
              <a:t>Die ersten Wochen in der Grundschule (Stundenplan, etc.)</a:t>
            </a:r>
            <a:br>
              <a:rPr lang="de-DE" altLang="de-DE" sz="4400" dirty="0"/>
            </a:br>
            <a:br>
              <a:rPr lang="de-DE" altLang="de-DE" sz="2600" dirty="0"/>
            </a:br>
            <a:r>
              <a:rPr lang="de-DE" altLang="de-DE" sz="2400" dirty="0"/>
              <a:t>Die Einschulung findet </a:t>
            </a:r>
            <a:r>
              <a:rPr lang="de-DE" altLang="de-DE" sz="2400" dirty="0" err="1"/>
              <a:t>vorraussichtlich</a:t>
            </a:r>
            <a:r>
              <a:rPr lang="de-DE" altLang="de-DE" sz="2400" dirty="0"/>
              <a:t> am 11. September nachmittags statt.</a:t>
            </a:r>
            <a:br>
              <a:rPr lang="de-DE" altLang="de-DE" sz="2400" dirty="0"/>
            </a:br>
            <a:br>
              <a:rPr lang="de-DE" altLang="de-DE" sz="2400" dirty="0"/>
            </a:br>
            <a:r>
              <a:rPr lang="de-DE" altLang="de-DE" sz="2400" dirty="0"/>
              <a:t>Gottesdienst mit anschließender Feier in der Turnhalle.</a:t>
            </a:r>
            <a:br>
              <a:rPr lang="de-DE" altLang="de-DE" sz="2400" dirty="0"/>
            </a:br>
            <a:r>
              <a:rPr lang="de-DE" altLang="de-DE" sz="2200" dirty="0"/>
              <a:t>                                                                                                </a:t>
            </a:r>
            <a:br>
              <a:rPr lang="de-DE" altLang="de-DE" sz="2200" dirty="0"/>
            </a:br>
            <a:r>
              <a:rPr lang="de-DE" altLang="de-DE" sz="2200" dirty="0"/>
              <a:t>Am darauffolgenden Tag beginnt der Unterricht nach Stundenplan:</a:t>
            </a:r>
            <a:br>
              <a:rPr lang="de-DE" altLang="de-DE" sz="2200" dirty="0"/>
            </a:br>
            <a:r>
              <a:rPr lang="de-DE" altLang="de-DE" sz="2600" dirty="0"/>
              <a:t> </a:t>
            </a:r>
            <a:br>
              <a:rPr lang="de-DE" altLang="de-DE" sz="4400" dirty="0"/>
            </a:br>
            <a:br>
              <a:rPr lang="de-DE" altLang="de-DE" sz="4400" dirty="0"/>
            </a:br>
            <a:br>
              <a:rPr lang="de-DE" altLang="de-DE" sz="4400" dirty="0"/>
            </a:br>
            <a:br>
              <a:rPr lang="de-DE" altLang="de-DE" sz="4400" dirty="0"/>
            </a:br>
            <a:endParaRPr lang="de-DE" altLang="de-DE" sz="44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Text Box 1">
            <a:extLst>
              <a:ext uri="{FF2B5EF4-FFF2-40B4-BE49-F238E27FC236}">
                <a16:creationId xmlns:a16="http://schemas.microsoft.com/office/drawing/2014/main" id="{36121F7D-6A63-4641-8BA6-898AB8DF919A}"/>
              </a:ext>
            </a:extLst>
          </p:cNvPr>
          <p:cNvSpPr txBox="1">
            <a:spLocks noChangeArrowheads="1"/>
          </p:cNvSpPr>
          <p:nvPr/>
        </p:nvSpPr>
        <p:spPr bwMode="auto">
          <a:xfrm>
            <a:off x="457200" y="274638"/>
            <a:ext cx="8228013" cy="5849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342900" indent="-341313" algn="ctr" hangingPunct="1"/>
            <a:r>
              <a:rPr lang="de-DE" altLang="de-DE" u="sng" dirty="0">
                <a:latin typeface="+mn-lt"/>
              </a:rPr>
              <a:t>Unterrichtszeiten</a:t>
            </a:r>
          </a:p>
          <a:p>
            <a:pPr marL="342900" indent="-341313" algn="ctr" hangingPunct="1"/>
            <a:endParaRPr lang="de-DE" altLang="de-DE" dirty="0"/>
          </a:p>
          <a:p>
            <a:pPr marL="342900" indent="-341313" algn="ctr" hangingPunct="1"/>
            <a:r>
              <a:rPr lang="de-DE" altLang="de-DE" dirty="0"/>
              <a:t>1. Stunde:  7:50 – 8:35 Uhr</a:t>
            </a:r>
          </a:p>
          <a:p>
            <a:pPr marL="342900" indent="-341313" algn="ctr" hangingPunct="1"/>
            <a:endParaRPr lang="de-DE" altLang="de-DE" dirty="0"/>
          </a:p>
          <a:p>
            <a:pPr marL="342900" indent="-341313" algn="ctr" hangingPunct="1"/>
            <a:r>
              <a:rPr lang="de-DE" altLang="de-DE" dirty="0"/>
              <a:t> 2. Stunde:  8:40 – 9:25 Uhr</a:t>
            </a:r>
          </a:p>
          <a:p>
            <a:pPr marL="342900" indent="-341313" algn="ctr" hangingPunct="1"/>
            <a:endParaRPr lang="de-DE" altLang="de-DE" dirty="0"/>
          </a:p>
          <a:p>
            <a:pPr marL="342900" indent="-341313" algn="ctr" hangingPunct="1"/>
            <a:r>
              <a:rPr lang="de-DE" altLang="de-DE" dirty="0"/>
              <a:t>Pause</a:t>
            </a:r>
          </a:p>
          <a:p>
            <a:pPr marL="342900" indent="-341313" algn="ctr" hangingPunct="1"/>
            <a:endParaRPr lang="de-DE" altLang="de-DE" dirty="0"/>
          </a:p>
          <a:p>
            <a:pPr marL="342900" indent="-341313" algn="ctr" hangingPunct="1"/>
            <a:r>
              <a:rPr lang="de-DE" altLang="de-DE" dirty="0"/>
              <a:t>   3. Stunde:  9:45 – 10:30 Uhr</a:t>
            </a:r>
          </a:p>
          <a:p>
            <a:pPr marL="342900" indent="-341313" algn="ctr" hangingPunct="1"/>
            <a:endParaRPr lang="de-DE" altLang="de-DE" dirty="0"/>
          </a:p>
          <a:p>
            <a:pPr marL="342900" indent="-341313" algn="ctr" hangingPunct="1"/>
            <a:r>
              <a:rPr lang="de-DE" altLang="de-DE" dirty="0"/>
              <a:t>   4. Stunde:10:30 – 11:15 Uhr</a:t>
            </a:r>
          </a:p>
          <a:p>
            <a:pPr marL="342900" indent="-341313" algn="ctr" hangingPunct="1"/>
            <a:endParaRPr lang="de-DE" altLang="de-DE" dirty="0"/>
          </a:p>
          <a:p>
            <a:pPr marL="342900" indent="-341313" algn="ctr" hangingPunct="1"/>
            <a:r>
              <a:rPr lang="de-DE" altLang="de-DE" dirty="0"/>
              <a:t>Pause</a:t>
            </a:r>
          </a:p>
          <a:p>
            <a:pPr marL="342900" indent="-341313" algn="ctr" hangingPunct="1"/>
            <a:endParaRPr lang="de-DE" altLang="de-DE" dirty="0"/>
          </a:p>
          <a:p>
            <a:pPr marL="342900" indent="-341313" algn="ctr" hangingPunct="1"/>
            <a:r>
              <a:rPr lang="de-DE" altLang="de-DE" dirty="0"/>
              <a:t>    5. Stunde:11: 35 – 12:20 Uhr</a:t>
            </a:r>
          </a:p>
          <a:p>
            <a:pPr marL="342900" indent="-341313" algn="ctr" hangingPunct="1"/>
            <a:endParaRPr lang="de-DE" altLang="de-DE" dirty="0"/>
          </a:p>
          <a:p>
            <a:pPr marL="342900" indent="-341313" algn="ctr" hangingPunct="1"/>
            <a:r>
              <a:rPr lang="de-DE" altLang="de-DE" dirty="0"/>
              <a:t>    6. Stunde:12:20 – 13:05 Uhr</a:t>
            </a:r>
          </a:p>
          <a:p>
            <a:pPr marL="342900" indent="-341313" algn="ctr" hangingPunct="1"/>
            <a:endParaRPr lang="de-DE" altLang="de-DE" sz="3200"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1">
            <a:extLst>
              <a:ext uri="{FF2B5EF4-FFF2-40B4-BE49-F238E27FC236}">
                <a16:creationId xmlns:a16="http://schemas.microsoft.com/office/drawing/2014/main" id="{7033BAAF-CB46-4F51-8012-ED3A9ACE3A6A}"/>
              </a:ext>
            </a:extLst>
          </p:cNvPr>
          <p:cNvSpPr txBox="1">
            <a:spLocks noChangeArrowheads="1"/>
          </p:cNvSpPr>
          <p:nvPr/>
        </p:nvSpPr>
        <p:spPr bwMode="auto">
          <a:xfrm>
            <a:off x="755576" y="188640"/>
            <a:ext cx="8228013" cy="5849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marL="458787" indent="-457200" hangingPunct="1">
              <a:buFont typeface="Arial" panose="020B0604020202020204" pitchFamily="34" charset="0"/>
              <a:buChar char="•"/>
            </a:pPr>
            <a:r>
              <a:rPr lang="de-DE" altLang="de-DE" sz="2000" dirty="0">
                <a:latin typeface="+mn-lt"/>
              </a:rPr>
              <a:t>    Die ersten Tage und Wochen in der Schule sind für die  </a:t>
            </a:r>
          </a:p>
          <a:p>
            <a:pPr marL="1587" hangingPunct="1"/>
            <a:r>
              <a:rPr lang="de-DE" altLang="de-DE" sz="2000" dirty="0">
                <a:latin typeface="+mn-lt"/>
              </a:rPr>
              <a:t>		    Kinder anstrengend. Die Lehrerenden beachten dies in ihrer </a:t>
            </a:r>
          </a:p>
          <a:p>
            <a:pPr marL="1587" hangingPunct="1"/>
            <a:r>
              <a:rPr lang="de-DE" altLang="de-DE" sz="2000" dirty="0">
                <a:latin typeface="+mn-lt"/>
              </a:rPr>
              <a:t>	      Planung.</a:t>
            </a:r>
          </a:p>
          <a:p>
            <a:pPr marL="1587" hangingPunct="1"/>
            <a:r>
              <a:rPr lang="de-DE" altLang="de-DE" sz="2000" dirty="0">
                <a:latin typeface="+mn-lt"/>
              </a:rPr>
              <a:t>   </a:t>
            </a:r>
          </a:p>
          <a:p>
            <a:pPr marL="344487" indent="-342900" hangingPunct="1">
              <a:buFont typeface="Arial" panose="020B0604020202020204" pitchFamily="34" charset="0"/>
              <a:buChar char="•"/>
            </a:pPr>
            <a:r>
              <a:rPr lang="de-DE" altLang="de-DE" sz="2000" dirty="0">
                <a:latin typeface="+mn-lt"/>
              </a:rPr>
              <a:t>      Es werden nur kurze Einheiten unterrichtet, die Kinder bekommen 	                     </a:t>
            </a:r>
          </a:p>
          <a:p>
            <a:pPr marL="1587" hangingPunct="1"/>
            <a:r>
              <a:rPr lang="de-DE" altLang="de-DE" sz="2000" dirty="0">
                <a:latin typeface="+mn-lt"/>
              </a:rPr>
              <a:t>            viel Gelegenheit für Bewegung im Klassenzimmer.</a:t>
            </a:r>
          </a:p>
          <a:p>
            <a:pPr marL="344487" indent="-342900" hangingPunct="1">
              <a:buFont typeface="Arial" panose="020B0604020202020204" pitchFamily="34" charset="0"/>
              <a:buChar char="•"/>
            </a:pPr>
            <a:endParaRPr lang="de-DE" altLang="de-DE" sz="2000" dirty="0">
              <a:latin typeface="+mn-lt"/>
            </a:endParaRPr>
          </a:p>
          <a:p>
            <a:pPr marL="344487" indent="-342900" hangingPunct="1">
              <a:buFont typeface="Arial" panose="020B0604020202020204" pitchFamily="34" charset="0"/>
              <a:buChar char="•"/>
            </a:pPr>
            <a:r>
              <a:rPr lang="de-DE" altLang="de-DE" sz="2000" dirty="0">
                <a:latin typeface="+mn-lt"/>
              </a:rPr>
              <a:t>     Geübt werden neben motorischen Aufgaben und  </a:t>
            </a:r>
          </a:p>
          <a:p>
            <a:pPr marL="1587" hangingPunct="1"/>
            <a:r>
              <a:rPr lang="de-DE" altLang="de-DE" sz="2000" dirty="0">
                <a:latin typeface="+mn-lt"/>
              </a:rPr>
              <a:t>           Konzentrationsübungen, Umgang mit Bücher und Hefte, </a:t>
            </a:r>
          </a:p>
          <a:p>
            <a:pPr marL="1587" hangingPunct="1"/>
            <a:r>
              <a:rPr lang="de-DE" altLang="de-DE" sz="2000" dirty="0">
                <a:latin typeface="+mn-lt"/>
              </a:rPr>
              <a:t>           selbstständiges An- und Ausziehen. </a:t>
            </a:r>
          </a:p>
          <a:p>
            <a:pPr marL="344487" indent="-342900" hangingPunct="1">
              <a:buFont typeface="Arial" panose="020B0604020202020204" pitchFamily="34" charset="0"/>
              <a:buChar char="•"/>
            </a:pPr>
            <a:endParaRPr lang="de-DE" altLang="de-DE" sz="2000" dirty="0">
              <a:latin typeface="+mn-lt"/>
            </a:endParaRPr>
          </a:p>
          <a:p>
            <a:pPr marL="344487" indent="-342900" hangingPunct="1">
              <a:buFont typeface="Arial" panose="020B0604020202020204" pitchFamily="34" charset="0"/>
              <a:buChar char="•"/>
            </a:pPr>
            <a:r>
              <a:rPr lang="de-DE" altLang="de-DE" sz="2000" dirty="0">
                <a:latin typeface="+mn-lt"/>
              </a:rPr>
              <a:t>     Das bilden der Klassengemeinschaft wird durch Spiele angebahnt </a:t>
            </a:r>
          </a:p>
          <a:p>
            <a:pPr marL="1587" hangingPunct="1"/>
            <a:r>
              <a:rPr lang="de-DE" altLang="de-DE" sz="2000" dirty="0">
                <a:latin typeface="+mn-lt"/>
              </a:rPr>
              <a:t>           und von unserer Schulsozialarbeiterin unterstützt.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a:extLst>
              <a:ext uri="{FF2B5EF4-FFF2-40B4-BE49-F238E27FC236}">
                <a16:creationId xmlns:a16="http://schemas.microsoft.com/office/drawing/2014/main" id="{95E9C100-221F-4EF7-B300-320933FD70C7}"/>
              </a:ext>
            </a:extLst>
          </p:cNvPr>
          <p:cNvSpPr>
            <a:spLocks noGrp="1" noChangeArrowheads="1"/>
          </p:cNvSpPr>
          <p:nvPr>
            <p:ph type="title" idx="4294967295"/>
          </p:nvPr>
        </p:nvSpPr>
        <p:spPr>
          <a:xfrm>
            <a:off x="457200" y="274638"/>
            <a:ext cx="8229600"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de-DE" sz="3600" dirty="0"/>
              <a:t>Informationen zur Kernzeit/ zur Ganztagsbetreuung</a:t>
            </a:r>
          </a:p>
        </p:txBody>
      </p:sp>
      <p:sp>
        <p:nvSpPr>
          <p:cNvPr id="28674" name="Text Box 2">
            <a:extLst>
              <a:ext uri="{FF2B5EF4-FFF2-40B4-BE49-F238E27FC236}">
                <a16:creationId xmlns:a16="http://schemas.microsoft.com/office/drawing/2014/main" id="{1DB9D99A-5162-43A1-A635-017A9CE8825E}"/>
              </a:ext>
            </a:extLst>
          </p:cNvPr>
          <p:cNvSpPr txBox="1">
            <a:spLocks noChangeArrowheads="1"/>
          </p:cNvSpPr>
          <p:nvPr/>
        </p:nvSpPr>
        <p:spPr bwMode="auto">
          <a:xfrm>
            <a:off x="457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pic>
        <p:nvPicPr>
          <p:cNvPr id="28675" name="Picture 3">
            <a:extLst>
              <a:ext uri="{FF2B5EF4-FFF2-40B4-BE49-F238E27FC236}">
                <a16:creationId xmlns:a16="http://schemas.microsoft.com/office/drawing/2014/main" id="{1C919ACE-1E61-4A09-8E7C-CBD50A1723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1841500"/>
            <a:ext cx="3744416" cy="47418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a:extLst>
              <a:ext uri="{FF2B5EF4-FFF2-40B4-BE49-F238E27FC236}">
                <a16:creationId xmlns:a16="http://schemas.microsoft.com/office/drawing/2014/main" id="{FEC78A39-C943-4587-876C-0F3C3EDC207E}"/>
              </a:ext>
            </a:extLst>
          </p:cNvPr>
          <p:cNvSpPr>
            <a:spLocks noGrp="1" noChangeArrowheads="1"/>
          </p:cNvSpPr>
          <p:nvPr>
            <p:ph type="title" idx="4294967295"/>
          </p:nvPr>
        </p:nvSpPr>
        <p:spPr>
          <a:xfrm>
            <a:off x="684213" y="476250"/>
            <a:ext cx="7772400" cy="1470025"/>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de-DE" sz="4400"/>
              <a:t>Termine rund um die Einschulung</a:t>
            </a:r>
          </a:p>
        </p:txBody>
      </p:sp>
      <p:sp>
        <p:nvSpPr>
          <p:cNvPr id="29698" name="Rectangle 2">
            <a:extLst>
              <a:ext uri="{FF2B5EF4-FFF2-40B4-BE49-F238E27FC236}">
                <a16:creationId xmlns:a16="http://schemas.microsoft.com/office/drawing/2014/main" id="{4ED1679D-FBBA-4BB2-90DB-174DFAE922D6}"/>
              </a:ext>
            </a:extLst>
          </p:cNvPr>
          <p:cNvSpPr>
            <a:spLocks noGrp="1" noChangeArrowheads="1"/>
          </p:cNvSpPr>
          <p:nvPr>
            <p:ph type="subTitle" idx="4294967295"/>
          </p:nvPr>
        </p:nvSpPr>
        <p:spPr>
          <a:xfrm>
            <a:off x="1371600" y="1484313"/>
            <a:ext cx="6400800" cy="4103687"/>
          </a:xfrm>
          <a:ln/>
        </p:spPr>
        <p:txBody>
          <a:bodyPr lIns="90000" tIns="45000" rIns="90000" bIns="45000"/>
          <a:lstStyle/>
          <a:p>
            <a:pPr lvl="1">
              <a:buFont typeface="Arial" pitchFamily="34" charset="0"/>
              <a:buChar char="•"/>
            </a:pPr>
            <a:r>
              <a:rPr lang="de-DE" altLang="de-DE" sz="1800" dirty="0">
                <a:solidFill>
                  <a:schemeClr val="tx1"/>
                </a:solidFill>
              </a:rPr>
              <a:t> Grundschulförderklasse – Elternabend: Informationen unter:</a:t>
            </a:r>
          </a:p>
          <a:p>
            <a:pPr lvl="1"/>
            <a:r>
              <a:rPr lang="de-DE" altLang="de-DE" sz="1800" dirty="0">
                <a:solidFill>
                  <a:schemeClr val="tx1"/>
                </a:solidFill>
                <a:hlinkClick r:id="rId3"/>
              </a:rPr>
              <a:t>http://www.stephansschule-konstanz.de/grundschulfoerderklassengfk.htm</a:t>
            </a:r>
            <a:endParaRPr lang="de-DE" altLang="de-DE" sz="1800" dirty="0">
              <a:solidFill>
                <a:schemeClr val="tx1"/>
              </a:solidFill>
            </a:endParaRPr>
          </a:p>
          <a:p>
            <a:pPr lvl="1"/>
            <a:r>
              <a:rPr lang="de-DE" altLang="de-DE" sz="1800" dirty="0">
                <a:solidFill>
                  <a:schemeClr val="tx1"/>
                </a:solidFill>
                <a:hlinkClick r:id="rId4"/>
              </a:rPr>
              <a:t>https://www.haidelmoosschule-konstanz.de/</a:t>
            </a:r>
            <a:endParaRPr lang="de-DE" altLang="de-DE" sz="1800" dirty="0">
              <a:solidFill>
                <a:schemeClr val="tx1"/>
              </a:solidFill>
            </a:endParaRPr>
          </a:p>
          <a:p>
            <a:pPr lvl="1">
              <a:buFont typeface="Arial" pitchFamily="34" charset="0"/>
              <a:buChar char="•"/>
            </a:pPr>
            <a:r>
              <a:rPr lang="de-DE" sz="1800" dirty="0">
                <a:solidFill>
                  <a:schemeClr val="tx1"/>
                </a:solidFill>
              </a:rPr>
              <a:t> Schulanmeldung: 22.Februar 2024</a:t>
            </a:r>
          </a:p>
          <a:p>
            <a:pPr lvl="1">
              <a:buFont typeface="Arial" pitchFamily="34" charset="0"/>
              <a:buChar char="•"/>
            </a:pPr>
            <a:r>
              <a:rPr lang="de-DE" sz="1800" dirty="0">
                <a:solidFill>
                  <a:schemeClr val="tx1"/>
                </a:solidFill>
              </a:rPr>
              <a:t> Besuch der zukünftigen Schulkinder in der     Kooperationsschule: Frühsommer 2024</a:t>
            </a:r>
          </a:p>
          <a:p>
            <a:pPr lvl="1">
              <a:buFont typeface="Arial" pitchFamily="34" charset="0"/>
              <a:buChar char="•"/>
            </a:pPr>
            <a:r>
              <a:rPr lang="de-DE" sz="1800" i="1" dirty="0">
                <a:solidFill>
                  <a:schemeClr val="tx1"/>
                </a:solidFill>
              </a:rPr>
              <a:t> </a:t>
            </a:r>
            <a:r>
              <a:rPr lang="de-DE" sz="1800" dirty="0">
                <a:solidFill>
                  <a:schemeClr val="tx1"/>
                </a:solidFill>
              </a:rPr>
              <a:t>Elternabend vor der Einschulung Juli 2024</a:t>
            </a:r>
          </a:p>
          <a:p>
            <a:pPr lvl="1"/>
            <a:endParaRPr lang="de-DE" dirty="0">
              <a:solidFill>
                <a:schemeClr val="tx1"/>
              </a:solidFill>
            </a:endParaRPr>
          </a:p>
          <a:p>
            <a:endParaRPr lang="de-DE" dirty="0"/>
          </a:p>
          <a:p>
            <a:pPr marL="214313" indent="-214313" algn="ctr">
              <a:lnSpc>
                <a:spcPct val="100000"/>
              </a:lnSpc>
              <a:spcAft>
                <a:spcPct val="0"/>
              </a:spcAft>
              <a:buClrTx/>
              <a:buFontTx/>
              <a:buNone/>
              <a:tabLst>
                <a:tab pos="214313" algn="l"/>
                <a:tab pos="319088" algn="l"/>
                <a:tab pos="768350" algn="l"/>
                <a:tab pos="1217613" algn="l"/>
                <a:tab pos="1666875" algn="l"/>
                <a:tab pos="2116138" algn="l"/>
                <a:tab pos="2565400" algn="l"/>
                <a:tab pos="3014663" algn="l"/>
                <a:tab pos="3463925" algn="l"/>
                <a:tab pos="3913188" algn="l"/>
                <a:tab pos="4362450" algn="l"/>
                <a:tab pos="4811713" algn="l"/>
                <a:tab pos="5260975" algn="l"/>
                <a:tab pos="5710238" algn="l"/>
                <a:tab pos="6159500" algn="l"/>
                <a:tab pos="6608763" algn="l"/>
                <a:tab pos="7058025" algn="l"/>
                <a:tab pos="7507288" algn="l"/>
                <a:tab pos="7956550" algn="l"/>
                <a:tab pos="8405813" algn="l"/>
                <a:tab pos="8855075" algn="l"/>
              </a:tabLst>
            </a:pPr>
            <a:endParaRPr lang="de-DE" altLang="de-DE" sz="2000" dirty="0">
              <a:latin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7F4C4695-4C5D-4A3E-9D22-724277885AD9}"/>
              </a:ext>
            </a:extLst>
          </p:cNvPr>
          <p:cNvSpPr>
            <a:spLocks noGrp="1" noChangeArrowheads="1"/>
          </p:cNvSpPr>
          <p:nvPr>
            <p:ph type="title" idx="4294967295"/>
          </p:nvPr>
        </p:nvSpPr>
        <p:spPr>
          <a:xfrm>
            <a:off x="2339975" y="274638"/>
            <a:ext cx="6346825" cy="1143000"/>
          </a:xfrm>
          <a:ln/>
        </p:spPr>
        <p:txBody>
          <a:bodyPr/>
          <a:lstStyle/>
          <a:p>
            <a:pPr>
              <a:lnSpc>
                <a:spcPct val="100000"/>
              </a:lnSpc>
              <a:buClrTx/>
              <a:buFontTx/>
              <a:buNone/>
              <a:tabLst>
                <a:tab pos="0" algn="l"/>
                <a:tab pos="722313" algn="l"/>
                <a:tab pos="1446213" algn="l"/>
                <a:tab pos="2170113" algn="l"/>
                <a:tab pos="2894013" algn="l"/>
                <a:tab pos="3617913" algn="l"/>
                <a:tab pos="4343400" algn="l"/>
                <a:tab pos="5065713" algn="l"/>
                <a:tab pos="5789613" algn="l"/>
                <a:tab pos="5838825" algn="l"/>
                <a:tab pos="6288088" algn="l"/>
                <a:tab pos="6737350" algn="l"/>
                <a:tab pos="7186613" algn="l"/>
                <a:tab pos="7635875" algn="l"/>
                <a:tab pos="8085138" algn="l"/>
                <a:tab pos="8534400" algn="l"/>
                <a:tab pos="8983663" algn="l"/>
                <a:tab pos="9432925" algn="l"/>
                <a:tab pos="9882188" algn="l"/>
                <a:tab pos="10331450" algn="l"/>
                <a:tab pos="10780713" algn="l"/>
              </a:tabLst>
            </a:pPr>
            <a:r>
              <a:rPr lang="de-DE" altLang="de-DE" sz="4400"/>
              <a:t>	Allgemeines zur 	Schulbereitschaft</a:t>
            </a:r>
          </a:p>
        </p:txBody>
      </p:sp>
      <p:sp>
        <p:nvSpPr>
          <p:cNvPr id="7170" name="Text Box 2">
            <a:extLst>
              <a:ext uri="{FF2B5EF4-FFF2-40B4-BE49-F238E27FC236}">
                <a16:creationId xmlns:a16="http://schemas.microsoft.com/office/drawing/2014/main" id="{A6F78BFE-8D61-4671-8255-CB8AF09348C4}"/>
              </a:ext>
            </a:extLst>
          </p:cNvPr>
          <p:cNvSpPr txBox="1">
            <a:spLocks noChangeArrowheads="1"/>
          </p:cNvSpPr>
          <p:nvPr/>
        </p:nvSpPr>
        <p:spPr bwMode="auto">
          <a:xfrm>
            <a:off x="468313" y="19177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1313" indent="-339725">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1pPr>
            <a:lvl2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2pPr>
            <a:lvl3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3pPr>
            <a:lvl4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4pPr>
            <a:lvl5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spcBef>
                <a:spcPts val="638"/>
              </a:spcBef>
              <a:spcAft>
                <a:spcPts val="1425"/>
              </a:spcAft>
              <a:buSzPct val="45000"/>
              <a:buFont typeface="Arial" panose="020B0604020202020204" pitchFamily="34" charset="0"/>
              <a:buChar char="•"/>
            </a:pPr>
            <a:r>
              <a:rPr lang="de-DE" altLang="de-DE" sz="2000" dirty="0">
                <a:latin typeface="Calibri" panose="020F0502020204030204" pitchFamily="34" charset="0"/>
              </a:rPr>
              <a:t>Schulbereitschaft ist eine Mischung aus körperlichen, kognitiven, emotionalen und sozialen Voraussetzungen</a:t>
            </a:r>
          </a:p>
          <a:p>
            <a:pPr hangingPunct="1">
              <a:lnSpc>
                <a:spcPct val="100000"/>
              </a:lnSpc>
              <a:spcBef>
                <a:spcPts val="638"/>
              </a:spcBef>
              <a:spcAft>
                <a:spcPts val="1425"/>
              </a:spcAft>
              <a:buClrTx/>
              <a:buFontTx/>
              <a:buNone/>
            </a:pPr>
            <a:r>
              <a:rPr lang="de-DE" altLang="de-DE" sz="2000" dirty="0">
                <a:latin typeface="Calibri" panose="020F0502020204030204" pitchFamily="34" charset="0"/>
              </a:rPr>
              <a:t>➔ ErzieherInnen, Lehrkräfte und Eltern sollten also</a:t>
            </a:r>
          </a:p>
          <a:p>
            <a:pPr hangingPunct="1">
              <a:lnSpc>
                <a:spcPct val="100000"/>
              </a:lnSpc>
              <a:spcBef>
                <a:spcPts val="638"/>
              </a:spcBef>
              <a:spcAft>
                <a:spcPts val="1425"/>
              </a:spcAft>
              <a:buClrTx/>
              <a:buFontTx/>
              <a:buNone/>
            </a:pPr>
            <a:r>
              <a:rPr lang="de-DE" altLang="de-DE" sz="2000" dirty="0">
                <a:latin typeface="Calibri" panose="020F0502020204030204" pitchFamily="34" charset="0"/>
              </a:rPr>
              <a:t>     der Frage nachgehen:</a:t>
            </a:r>
          </a:p>
          <a:p>
            <a:pPr hangingPunct="1">
              <a:lnSpc>
                <a:spcPct val="100000"/>
              </a:lnSpc>
              <a:spcBef>
                <a:spcPts val="638"/>
              </a:spcBef>
              <a:spcAft>
                <a:spcPts val="1425"/>
              </a:spcAft>
              <a:buClrTx/>
              <a:buFontTx/>
              <a:buNone/>
            </a:pPr>
            <a:r>
              <a:rPr lang="de-DE" altLang="de-DE" sz="2000" dirty="0">
                <a:latin typeface="Calibri" panose="020F0502020204030204" pitchFamily="34" charset="0"/>
              </a:rPr>
              <a:t>	„Ist das Kind fähig und bereit, ein Schulkind zu werden?“</a:t>
            </a:r>
          </a:p>
          <a:p>
            <a:pPr hangingPunct="1">
              <a:lnSpc>
                <a:spcPct val="100000"/>
              </a:lnSpc>
              <a:spcBef>
                <a:spcPts val="638"/>
              </a:spcBef>
              <a:spcAft>
                <a:spcPts val="1425"/>
              </a:spcAft>
              <a:buClrTx/>
              <a:buFontTx/>
              <a:buNone/>
            </a:pPr>
            <a:endParaRPr lang="de-DE" altLang="de-DE" sz="2000" dirty="0">
              <a:latin typeface="Calibri" panose="020F0502020204030204" pitchFamily="34" charset="0"/>
            </a:endParaRPr>
          </a:p>
          <a:p>
            <a:pPr hangingPunct="1">
              <a:lnSpc>
                <a:spcPct val="100000"/>
              </a:lnSpc>
              <a:spcBef>
                <a:spcPts val="638"/>
              </a:spcBef>
              <a:spcAft>
                <a:spcPts val="1425"/>
              </a:spcAft>
              <a:buSzPct val="45000"/>
              <a:buFont typeface="Arial" panose="020B0604020202020204" pitchFamily="34" charset="0"/>
              <a:buChar char="•"/>
            </a:pPr>
            <a:r>
              <a:rPr lang="de-DE" altLang="de-DE" sz="2000" dirty="0">
                <a:latin typeface="Calibri" panose="020F0502020204030204" pitchFamily="34" charset="0"/>
              </a:rPr>
              <a:t>Wichtig: Ein Schulkind wird das Kind erst in der Schule!</a:t>
            </a:r>
          </a:p>
          <a:p>
            <a:pPr hangingPunct="1">
              <a:lnSpc>
                <a:spcPct val="100000"/>
              </a:lnSpc>
              <a:spcBef>
                <a:spcPts val="638"/>
              </a:spcBef>
              <a:spcAft>
                <a:spcPts val="1425"/>
              </a:spcAft>
              <a:buClrTx/>
              <a:buFontTx/>
              <a:buNone/>
            </a:pPr>
            <a:endParaRPr lang="de-DE" altLang="de-DE" sz="3200" dirty="0">
              <a:latin typeface="Calibri" panose="020F0502020204030204" pitchFamily="34" charset="0"/>
            </a:endParaRPr>
          </a:p>
          <a:p>
            <a:pPr hangingPunct="1">
              <a:lnSpc>
                <a:spcPct val="100000"/>
              </a:lnSpc>
              <a:spcBef>
                <a:spcPts val="638"/>
              </a:spcBef>
              <a:spcAft>
                <a:spcPts val="1425"/>
              </a:spcAft>
              <a:buClrTx/>
              <a:buFontTx/>
              <a:buNone/>
            </a:pPr>
            <a:endParaRPr lang="de-DE" altLang="de-DE" sz="3200" dirty="0">
              <a:latin typeface="Calibri" panose="020F0502020204030204" pitchFamily="34" charset="0"/>
            </a:endParaRPr>
          </a:p>
        </p:txBody>
      </p:sp>
      <p:grpSp>
        <p:nvGrpSpPr>
          <p:cNvPr id="7171" name="Group 3">
            <a:extLst>
              <a:ext uri="{FF2B5EF4-FFF2-40B4-BE49-F238E27FC236}">
                <a16:creationId xmlns:a16="http://schemas.microsoft.com/office/drawing/2014/main" id="{ECD7BB9E-8096-433F-BE54-6330A5C812E5}"/>
              </a:ext>
            </a:extLst>
          </p:cNvPr>
          <p:cNvGrpSpPr>
            <a:grpSpLocks/>
          </p:cNvGrpSpPr>
          <p:nvPr/>
        </p:nvGrpSpPr>
        <p:grpSpPr bwMode="auto">
          <a:xfrm>
            <a:off x="684213" y="657225"/>
            <a:ext cx="1581150" cy="825500"/>
            <a:chOff x="431" y="414"/>
            <a:chExt cx="996" cy="520"/>
          </a:xfrm>
        </p:grpSpPr>
        <p:sp>
          <p:nvSpPr>
            <p:cNvPr id="7172" name="AutoShape 4">
              <a:extLst>
                <a:ext uri="{FF2B5EF4-FFF2-40B4-BE49-F238E27FC236}">
                  <a16:creationId xmlns:a16="http://schemas.microsoft.com/office/drawing/2014/main" id="{2787B353-5874-415F-96B0-2389A207317A}"/>
                </a:ext>
              </a:extLst>
            </p:cNvPr>
            <p:cNvSpPr>
              <a:spLocks noChangeArrowheads="1"/>
            </p:cNvSpPr>
            <p:nvPr/>
          </p:nvSpPr>
          <p:spPr bwMode="auto">
            <a:xfrm rot="16200000">
              <a:off x="546" y="301"/>
              <a:ext cx="262" cy="490"/>
            </a:xfrm>
            <a:prstGeom prst="roundRect">
              <a:avLst>
                <a:gd name="adj" fmla="val 16667"/>
              </a:avLst>
            </a:prstGeom>
            <a:solidFill>
              <a:srgbClr val="FF0000"/>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nvGrpSpPr>
            <p:cNvPr id="7173" name="Group 5">
              <a:extLst>
                <a:ext uri="{FF2B5EF4-FFF2-40B4-BE49-F238E27FC236}">
                  <a16:creationId xmlns:a16="http://schemas.microsoft.com/office/drawing/2014/main" id="{3484C7CC-71F0-4230-BF54-B4C1EB2E614D}"/>
                </a:ext>
              </a:extLst>
            </p:cNvPr>
            <p:cNvGrpSpPr>
              <a:grpSpLocks/>
            </p:cNvGrpSpPr>
            <p:nvPr/>
          </p:nvGrpSpPr>
          <p:grpSpPr bwMode="auto">
            <a:xfrm>
              <a:off x="930" y="417"/>
              <a:ext cx="497" cy="257"/>
              <a:chOff x="930" y="417"/>
              <a:chExt cx="497" cy="257"/>
            </a:xfrm>
          </p:grpSpPr>
          <p:sp>
            <p:nvSpPr>
              <p:cNvPr id="7174" name="AutoShape 6">
                <a:extLst>
                  <a:ext uri="{FF2B5EF4-FFF2-40B4-BE49-F238E27FC236}">
                    <a16:creationId xmlns:a16="http://schemas.microsoft.com/office/drawing/2014/main" id="{F5F521A3-2044-438A-ACF6-B4E452B57A75}"/>
                  </a:ext>
                </a:extLst>
              </p:cNvPr>
              <p:cNvSpPr>
                <a:spLocks noChangeArrowheads="1"/>
              </p:cNvSpPr>
              <p:nvPr/>
            </p:nvSpPr>
            <p:spPr bwMode="auto">
              <a:xfrm>
                <a:off x="930" y="417"/>
                <a:ext cx="497" cy="257"/>
              </a:xfrm>
              <a:prstGeom prst="roundRect">
                <a:avLst>
                  <a:gd name="adj" fmla="val 16667"/>
                </a:avLst>
              </a:prstGeom>
              <a:solidFill>
                <a:srgbClr val="00B050"/>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7175" name="Rectangle 7">
                <a:extLst>
                  <a:ext uri="{FF2B5EF4-FFF2-40B4-BE49-F238E27FC236}">
                    <a16:creationId xmlns:a16="http://schemas.microsoft.com/office/drawing/2014/main" id="{88AE0663-7294-454F-821E-9AD51BE8DF7C}"/>
                  </a:ext>
                </a:extLst>
              </p:cNvPr>
              <p:cNvSpPr>
                <a:spLocks noChangeArrowheads="1"/>
              </p:cNvSpPr>
              <p:nvPr/>
            </p:nvSpPr>
            <p:spPr bwMode="auto">
              <a:xfrm>
                <a:off x="930" y="417"/>
                <a:ext cx="497"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grpSp>
          <p:nvGrpSpPr>
            <p:cNvPr id="7176" name="Group 8">
              <a:extLst>
                <a:ext uri="{FF2B5EF4-FFF2-40B4-BE49-F238E27FC236}">
                  <a16:creationId xmlns:a16="http://schemas.microsoft.com/office/drawing/2014/main" id="{2AE1F699-45BA-4C26-B7C4-CAA6192B57BA}"/>
                </a:ext>
              </a:extLst>
            </p:cNvPr>
            <p:cNvGrpSpPr>
              <a:grpSpLocks/>
            </p:cNvGrpSpPr>
            <p:nvPr/>
          </p:nvGrpSpPr>
          <p:grpSpPr bwMode="auto">
            <a:xfrm>
              <a:off x="431" y="676"/>
              <a:ext cx="497" cy="257"/>
              <a:chOff x="431" y="676"/>
              <a:chExt cx="497" cy="257"/>
            </a:xfrm>
          </p:grpSpPr>
          <p:sp>
            <p:nvSpPr>
              <p:cNvPr id="7177" name="AutoShape 9">
                <a:extLst>
                  <a:ext uri="{FF2B5EF4-FFF2-40B4-BE49-F238E27FC236}">
                    <a16:creationId xmlns:a16="http://schemas.microsoft.com/office/drawing/2014/main" id="{6E1A1D71-710F-49FF-BBDC-C2053DA22551}"/>
                  </a:ext>
                </a:extLst>
              </p:cNvPr>
              <p:cNvSpPr>
                <a:spLocks noChangeArrowheads="1"/>
              </p:cNvSpPr>
              <p:nvPr/>
            </p:nvSpPr>
            <p:spPr bwMode="auto">
              <a:xfrm rot="10800000">
                <a:off x="433" y="677"/>
                <a:ext cx="496" cy="257"/>
              </a:xfrm>
              <a:prstGeom prst="roundRect">
                <a:avLst>
                  <a:gd name="adj" fmla="val 16667"/>
                </a:avLst>
              </a:prstGeom>
              <a:solidFill>
                <a:srgbClr val="6F9DFE"/>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7178" name="Rectangle 10">
                <a:extLst>
                  <a:ext uri="{FF2B5EF4-FFF2-40B4-BE49-F238E27FC236}">
                    <a16:creationId xmlns:a16="http://schemas.microsoft.com/office/drawing/2014/main" id="{D1CEBCA2-B2B7-4636-B6EC-B20EA5469C83}"/>
                  </a:ext>
                </a:extLst>
              </p:cNvPr>
              <p:cNvSpPr>
                <a:spLocks noChangeArrowheads="1"/>
              </p:cNvSpPr>
              <p:nvPr/>
            </p:nvSpPr>
            <p:spPr bwMode="auto">
              <a:xfrm>
                <a:off x="431" y="738"/>
                <a:ext cx="496"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grpSp>
          <p:nvGrpSpPr>
            <p:cNvPr id="7179" name="Group 11">
              <a:extLst>
                <a:ext uri="{FF2B5EF4-FFF2-40B4-BE49-F238E27FC236}">
                  <a16:creationId xmlns:a16="http://schemas.microsoft.com/office/drawing/2014/main" id="{DF8A0A27-E556-4C29-B3F4-D271EA453664}"/>
                </a:ext>
              </a:extLst>
            </p:cNvPr>
            <p:cNvGrpSpPr>
              <a:grpSpLocks/>
            </p:cNvGrpSpPr>
            <p:nvPr/>
          </p:nvGrpSpPr>
          <p:grpSpPr bwMode="auto">
            <a:xfrm>
              <a:off x="930" y="674"/>
              <a:ext cx="497" cy="260"/>
              <a:chOff x="930" y="674"/>
              <a:chExt cx="497" cy="260"/>
            </a:xfrm>
          </p:grpSpPr>
          <p:sp>
            <p:nvSpPr>
              <p:cNvPr id="7180" name="AutoShape 12">
                <a:extLst>
                  <a:ext uri="{FF2B5EF4-FFF2-40B4-BE49-F238E27FC236}">
                    <a16:creationId xmlns:a16="http://schemas.microsoft.com/office/drawing/2014/main" id="{E2B6FF78-181D-4D59-828B-098EA2C9E64F}"/>
                  </a:ext>
                </a:extLst>
              </p:cNvPr>
              <p:cNvSpPr>
                <a:spLocks noChangeArrowheads="1"/>
              </p:cNvSpPr>
              <p:nvPr/>
            </p:nvSpPr>
            <p:spPr bwMode="auto">
              <a:xfrm rot="5400000">
                <a:off x="1052" y="675"/>
                <a:ext cx="260" cy="257"/>
              </a:xfrm>
              <a:prstGeom prst="roundRect">
                <a:avLst>
                  <a:gd name="adj" fmla="val 16667"/>
                </a:avLst>
              </a:prstGeom>
              <a:solidFill>
                <a:srgbClr val="FFFF00"/>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7181" name="Rectangle 13">
                <a:extLst>
                  <a:ext uri="{FF2B5EF4-FFF2-40B4-BE49-F238E27FC236}">
                    <a16:creationId xmlns:a16="http://schemas.microsoft.com/office/drawing/2014/main" id="{BE85452A-4A83-4EF0-BD2F-751568168CFC}"/>
                  </a:ext>
                </a:extLst>
              </p:cNvPr>
              <p:cNvSpPr>
                <a:spLocks noChangeArrowheads="1"/>
              </p:cNvSpPr>
              <p:nvPr/>
            </p:nvSpPr>
            <p:spPr bwMode="auto">
              <a:xfrm>
                <a:off x="930" y="771"/>
                <a:ext cx="497" cy="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grpSp>
          <p:nvGrpSpPr>
            <p:cNvPr id="7182" name="Group 14">
              <a:extLst>
                <a:ext uri="{FF2B5EF4-FFF2-40B4-BE49-F238E27FC236}">
                  <a16:creationId xmlns:a16="http://schemas.microsoft.com/office/drawing/2014/main" id="{CEF091DB-4AEC-4182-BC28-D241BE0B6CB2}"/>
                </a:ext>
              </a:extLst>
            </p:cNvPr>
            <p:cNvGrpSpPr>
              <a:grpSpLocks/>
            </p:cNvGrpSpPr>
            <p:nvPr/>
          </p:nvGrpSpPr>
          <p:grpSpPr bwMode="auto">
            <a:xfrm>
              <a:off x="674" y="638"/>
              <a:ext cx="511" cy="73"/>
              <a:chOff x="674" y="638"/>
              <a:chExt cx="511" cy="73"/>
            </a:xfrm>
          </p:grpSpPr>
          <p:sp>
            <p:nvSpPr>
              <p:cNvPr id="7183" name="AutoShape 15">
                <a:extLst>
                  <a:ext uri="{FF2B5EF4-FFF2-40B4-BE49-F238E27FC236}">
                    <a16:creationId xmlns:a16="http://schemas.microsoft.com/office/drawing/2014/main" id="{03EDF938-B3F6-4DA4-8959-75BA7E86C63B}"/>
                  </a:ext>
                </a:extLst>
              </p:cNvPr>
              <p:cNvSpPr>
                <a:spLocks noChangeArrowheads="1"/>
              </p:cNvSpPr>
              <p:nvPr/>
            </p:nvSpPr>
            <p:spPr bwMode="auto">
              <a:xfrm>
                <a:off x="674" y="638"/>
                <a:ext cx="511" cy="73"/>
              </a:xfrm>
              <a:prstGeom prst="roundRect">
                <a:avLst>
                  <a:gd name="adj" fmla="val 16667"/>
                </a:avLst>
              </a:prstGeom>
              <a:solidFill>
                <a:srgbClr val="D9D9D9"/>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7184" name="Rectangle 16">
                <a:extLst>
                  <a:ext uri="{FF2B5EF4-FFF2-40B4-BE49-F238E27FC236}">
                    <a16:creationId xmlns:a16="http://schemas.microsoft.com/office/drawing/2014/main" id="{A12A2AC0-48E6-428F-841B-75C2652178EF}"/>
                  </a:ext>
                </a:extLst>
              </p:cNvPr>
              <p:cNvSpPr>
                <a:spLocks noChangeArrowheads="1"/>
              </p:cNvSpPr>
              <p:nvPr/>
            </p:nvSpPr>
            <p:spPr bwMode="auto">
              <a:xfrm>
                <a:off x="677" y="642"/>
                <a:ext cx="503" cy="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3280" tIns="53280" rIns="53280" bIns="532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algn="ctr">
                  <a:lnSpc>
                    <a:spcPct val="90000"/>
                  </a:lnSpc>
                  <a:spcAft>
                    <a:spcPts val="638"/>
                  </a:spcAft>
                  <a:buClrTx/>
                  <a:buFontTx/>
                  <a:buNone/>
                </a:pPr>
                <a:r>
                  <a:rPr lang="de-DE" altLang="de-DE" sz="2000" b="1">
                    <a:latin typeface="Calibri" panose="020F0502020204030204" pitchFamily="34" charset="0"/>
                  </a:rPr>
                  <a:t>Schulbereitschaft</a:t>
                </a:r>
              </a:p>
            </p:txBody>
          </p:sp>
        </p:grpSp>
      </p:gr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2A743AFD-B7A7-48D4-803E-AD4EA001C9AF}"/>
              </a:ext>
            </a:extLst>
          </p:cNvPr>
          <p:cNvSpPr>
            <a:spLocks noGrp="1" noChangeArrowheads="1"/>
          </p:cNvSpPr>
          <p:nvPr>
            <p:ph type="title" idx="4294967295"/>
          </p:nvPr>
        </p:nvSpPr>
        <p:spPr>
          <a:xfrm>
            <a:off x="457200" y="274638"/>
            <a:ext cx="8229600"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de-DE" sz="4400"/>
              <a:t>Bereiche der Schulbereitschaft</a:t>
            </a:r>
          </a:p>
        </p:txBody>
      </p:sp>
      <p:grpSp>
        <p:nvGrpSpPr>
          <p:cNvPr id="8194" name="Group 2">
            <a:extLst>
              <a:ext uri="{FF2B5EF4-FFF2-40B4-BE49-F238E27FC236}">
                <a16:creationId xmlns:a16="http://schemas.microsoft.com/office/drawing/2014/main" id="{190CA412-017D-4DCD-982D-8F5E33675991}"/>
              </a:ext>
            </a:extLst>
          </p:cNvPr>
          <p:cNvGrpSpPr>
            <a:grpSpLocks/>
          </p:cNvGrpSpPr>
          <p:nvPr/>
        </p:nvGrpSpPr>
        <p:grpSpPr bwMode="auto">
          <a:xfrm>
            <a:off x="1258888" y="1989138"/>
            <a:ext cx="6477000" cy="3524250"/>
            <a:chOff x="793" y="1253"/>
            <a:chExt cx="4080" cy="2220"/>
          </a:xfrm>
        </p:grpSpPr>
        <p:grpSp>
          <p:nvGrpSpPr>
            <p:cNvPr id="8195" name="Group 3">
              <a:extLst>
                <a:ext uri="{FF2B5EF4-FFF2-40B4-BE49-F238E27FC236}">
                  <a16:creationId xmlns:a16="http://schemas.microsoft.com/office/drawing/2014/main" id="{965F1972-88B9-4229-8CA6-2782AE697112}"/>
                </a:ext>
              </a:extLst>
            </p:cNvPr>
            <p:cNvGrpSpPr>
              <a:grpSpLocks/>
            </p:cNvGrpSpPr>
            <p:nvPr/>
          </p:nvGrpSpPr>
          <p:grpSpPr bwMode="auto">
            <a:xfrm>
              <a:off x="793" y="1271"/>
              <a:ext cx="2039" cy="1077"/>
              <a:chOff x="793" y="1271"/>
              <a:chExt cx="2039" cy="1077"/>
            </a:xfrm>
          </p:grpSpPr>
          <p:sp>
            <p:nvSpPr>
              <p:cNvPr id="8196" name="Freeform 4">
                <a:extLst>
                  <a:ext uri="{FF2B5EF4-FFF2-40B4-BE49-F238E27FC236}">
                    <a16:creationId xmlns:a16="http://schemas.microsoft.com/office/drawing/2014/main" id="{F67024D6-EF7A-437C-8F8C-B92EB23C1B93}"/>
                  </a:ext>
                </a:extLst>
              </p:cNvPr>
              <p:cNvSpPr>
                <a:spLocks noChangeArrowheads="1"/>
              </p:cNvSpPr>
              <p:nvPr/>
            </p:nvSpPr>
            <p:spPr bwMode="auto">
              <a:xfrm rot="16200000">
                <a:off x="1272" y="1253"/>
                <a:ext cx="1077" cy="1113"/>
              </a:xfrm>
              <a:custGeom>
                <a:avLst/>
                <a:gdLst>
                  <a:gd name="G0" fmla="*/ 1 0 51712"/>
                  <a:gd name="G1" fmla="*/ G0 32588 1"/>
                  <a:gd name="G2" fmla="*/ G1 1 32588"/>
                  <a:gd name="G3" fmla="*/ 1 0 51712"/>
                  <a:gd name="G4" fmla="*/ G3 21915 1"/>
                  <a:gd name="G5" fmla="*/ G4 1 21915"/>
                  <a:gd name="G6" fmla="*/ 1 0 51712"/>
                  <a:gd name="G7" fmla="*/ G6 32588 1"/>
                  <a:gd name="G8" fmla="*/ G7 1 32588"/>
                  <a:gd name="G9" fmla="*/ 1 0 51712"/>
                  <a:gd name="G10" fmla="*/ G9 21915 1"/>
                  <a:gd name="G11" fmla="*/ G10 1 21915"/>
                  <a:gd name="G12" fmla="*/ 1 0 51712"/>
                  <a:gd name="G13" fmla="*/ G12 32588 1"/>
                  <a:gd name="G14" fmla="*/ G13 1 32588"/>
                  <a:gd name="G15" fmla="*/ 1 0 51712"/>
                  <a:gd name="G16" fmla="*/ G15 21915 1"/>
                  <a:gd name="G17" fmla="*/ G16 1 21915"/>
                  <a:gd name="G18" fmla="*/ 1 0 51712"/>
                  <a:gd name="G19" fmla="*/ G18 32588 1"/>
                  <a:gd name="G20" fmla="*/ G19 1 32588"/>
                  <a:gd name="G21" fmla="*/ 1 0 51712"/>
                  <a:gd name="G22" fmla="*/ G21 21915 1"/>
                  <a:gd name="G23" fmla="*/ G22 1 21915"/>
                  <a:gd name="G24" fmla="*/ 1 0 51712"/>
                  <a:gd name="G25" fmla="*/ G24 32588 1"/>
                  <a:gd name="G26" fmla="*/ G25 1 32588"/>
                  <a:gd name="G27" fmla="*/ 1 0 51712"/>
                  <a:gd name="G28" fmla="*/ G27 21915 1"/>
                  <a:gd name="G29" fmla="*/ G28 1 21915"/>
                  <a:gd name="G30" fmla="*/ 1 0 51712"/>
                  <a:gd name="G31" fmla="*/ G30 32588 1"/>
                  <a:gd name="G32" fmla="*/ G31 1 32588"/>
                  <a:gd name="G33" fmla="*/ 1 0 51712"/>
                  <a:gd name="G34" fmla="*/ G33 21915 1"/>
                  <a:gd name="G35" fmla="*/ G34 1 21915"/>
                  <a:gd name="G36" fmla="*/ 1 0 51712"/>
                  <a:gd name="G37" fmla="*/ 1 0 51712"/>
                  <a:gd name="G38" fmla="*/ 1 0 51712"/>
                  <a:gd name="G39" fmla="*/ 1 0 51712"/>
                  <a:gd name="G40" fmla="*/ 1 0 51712"/>
                  <a:gd name="G41" fmla="*/ 1 0 51712"/>
                  <a:gd name="G42" fmla="*/ 1 0 51712"/>
                  <a:gd name="G43" fmla="*/ G42 32588 1"/>
                  <a:gd name="G44" fmla="*/ G43 1 32588"/>
                  <a:gd name="G45" fmla="*/ 1 0 51712"/>
                  <a:gd name="G46" fmla="*/ G45 21915 1"/>
                  <a:gd name="G47" fmla="*/ G46 1 21915"/>
                  <a:gd name="G48" fmla="+- 32400 0 0"/>
                  <a:gd name="G49" fmla="*/ G48 1 32588"/>
                  <a:gd name="G50" fmla="+- 19417 0 0"/>
                  <a:gd name="G51" fmla="*/ G50 1 21915"/>
                  <a:gd name="T0" fmla="*/ 0 w 1605452"/>
                  <a:gd name="T1" fmla="*/ 0 h 3036571"/>
                  <a:gd name="T2" fmla="*/ 1337871 w 1605452"/>
                  <a:gd name="T3" fmla="*/ 0 h 3036571"/>
                  <a:gd name="T4" fmla="*/ 1605452 w 1605452"/>
                  <a:gd name="T5" fmla="*/ 267581 h 3036571"/>
                  <a:gd name="T6" fmla="*/ 1605452 w 1605452"/>
                  <a:gd name="T7" fmla="*/ 3036571 h 3036571"/>
                  <a:gd name="T8" fmla="*/ 0 w 1605452"/>
                  <a:gd name="T9" fmla="*/ 3036571 h 3036571"/>
                  <a:gd name="T10" fmla="*/ 0 w 1605452"/>
                  <a:gd name="T11" fmla="*/ 0 h 3036571"/>
                </a:gdLst>
                <a:ahLst/>
                <a:cxnLst>
                  <a:cxn ang="0">
                    <a:pos x="T0" y="T1"/>
                  </a:cxn>
                  <a:cxn ang="0">
                    <a:pos x="T2" y="T3"/>
                  </a:cxn>
                  <a:cxn ang="0">
                    <a:pos x="T4" y="T5"/>
                  </a:cxn>
                  <a:cxn ang="0">
                    <a:pos x="T6" y="T7"/>
                  </a:cxn>
                  <a:cxn ang="0">
                    <a:pos x="T8" y="T9"/>
                  </a:cxn>
                  <a:cxn ang="0">
                    <a:pos x="T10" y="T11"/>
                  </a:cxn>
                </a:cxnLst>
                <a:rect l="0" t="0" r="r" b="b"/>
                <a:pathLst>
                  <a:path w="1605452" h="3036571">
                    <a:moveTo>
                      <a:pt x="0" y="0"/>
                    </a:moveTo>
                    <a:lnTo>
                      <a:pt x="1337871" y="0"/>
                    </a:lnTo>
                    <a:cubicBezTo>
                      <a:pt x="1485652" y="0"/>
                      <a:pt x="1605452" y="119800"/>
                      <a:pt x="1605452" y="267581"/>
                    </a:cubicBezTo>
                    <a:lnTo>
                      <a:pt x="1605452" y="3036571"/>
                    </a:lnTo>
                    <a:lnTo>
                      <a:pt x="0" y="3036571"/>
                    </a:lnTo>
                    <a:lnTo>
                      <a:pt x="0" y="0"/>
                    </a:lnTo>
                    <a:close/>
                  </a:path>
                </a:pathLst>
              </a:custGeom>
              <a:solidFill>
                <a:srgbClr val="FF0000"/>
              </a:solidFill>
              <a:ln w="12600" cap="flat">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8197" name="Rectangle 5">
                <a:extLst>
                  <a:ext uri="{FF2B5EF4-FFF2-40B4-BE49-F238E27FC236}">
                    <a16:creationId xmlns:a16="http://schemas.microsoft.com/office/drawing/2014/main" id="{A510E17A-BCAE-4AE0-ADFE-30F4F0B4E4E4}"/>
                  </a:ext>
                </a:extLst>
              </p:cNvPr>
              <p:cNvSpPr>
                <a:spLocks noChangeArrowheads="1"/>
              </p:cNvSpPr>
              <p:nvPr/>
            </p:nvSpPr>
            <p:spPr bwMode="auto">
              <a:xfrm>
                <a:off x="793" y="1515"/>
                <a:ext cx="2039" cy="4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320" tIns="85320" rIns="85320" bIns="8532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algn="ctr">
                  <a:lnSpc>
                    <a:spcPct val="100000"/>
                  </a:lnSpc>
                  <a:spcBef>
                    <a:spcPts val="500"/>
                  </a:spcBef>
                  <a:spcAft>
                    <a:spcPts val="838"/>
                  </a:spcAft>
                  <a:buClrTx/>
                  <a:buFontTx/>
                  <a:buNone/>
                </a:pPr>
                <a:r>
                  <a:rPr lang="de-DE" altLang="de-DE" sz="2400" b="1">
                    <a:latin typeface="Calibri" panose="020F0502020204030204" pitchFamily="34" charset="0"/>
                  </a:rPr>
                  <a:t>kognitive </a:t>
                </a:r>
                <a:br>
                  <a:rPr lang="de-DE" altLang="de-DE" sz="2400" b="1">
                    <a:latin typeface="Calibri" panose="020F0502020204030204" pitchFamily="34" charset="0"/>
                  </a:rPr>
                </a:br>
                <a:r>
                  <a:rPr lang="de-DE" altLang="de-DE" sz="2400" b="1">
                    <a:latin typeface="Calibri" panose="020F0502020204030204" pitchFamily="34" charset="0"/>
                  </a:rPr>
                  <a:t>Kompetenzen</a:t>
                </a:r>
              </a:p>
            </p:txBody>
          </p:sp>
        </p:grpSp>
        <p:grpSp>
          <p:nvGrpSpPr>
            <p:cNvPr id="8198" name="Group 6">
              <a:extLst>
                <a:ext uri="{FF2B5EF4-FFF2-40B4-BE49-F238E27FC236}">
                  <a16:creationId xmlns:a16="http://schemas.microsoft.com/office/drawing/2014/main" id="{AD9265B9-5E9A-4D7B-8361-79E8B4E9C679}"/>
                </a:ext>
              </a:extLst>
            </p:cNvPr>
            <p:cNvGrpSpPr>
              <a:grpSpLocks/>
            </p:cNvGrpSpPr>
            <p:nvPr/>
          </p:nvGrpSpPr>
          <p:grpSpPr bwMode="auto">
            <a:xfrm>
              <a:off x="2834" y="1253"/>
              <a:ext cx="2039" cy="1107"/>
              <a:chOff x="2834" y="1253"/>
              <a:chExt cx="2039" cy="1107"/>
            </a:xfrm>
          </p:grpSpPr>
          <p:sp>
            <p:nvSpPr>
              <p:cNvPr id="8199" name="Freeform 7">
                <a:extLst>
                  <a:ext uri="{FF2B5EF4-FFF2-40B4-BE49-F238E27FC236}">
                    <a16:creationId xmlns:a16="http://schemas.microsoft.com/office/drawing/2014/main" id="{2332059E-D4EF-4239-89B6-F45633E20DED}"/>
                  </a:ext>
                </a:extLst>
              </p:cNvPr>
              <p:cNvSpPr>
                <a:spLocks noChangeArrowheads="1"/>
              </p:cNvSpPr>
              <p:nvPr/>
            </p:nvSpPr>
            <p:spPr bwMode="auto">
              <a:xfrm>
                <a:off x="2835" y="1253"/>
                <a:ext cx="2038" cy="1107"/>
              </a:xfrm>
              <a:custGeom>
                <a:avLst/>
                <a:gdLst>
                  <a:gd name="G0" fmla="*/ 1 0 51712"/>
                  <a:gd name="G1" fmla="*/ G0 21914 1"/>
                  <a:gd name="G2" fmla="*/ G1 1 21914"/>
                  <a:gd name="G3" fmla="*/ 1 0 51712"/>
                  <a:gd name="G4" fmla="*/ G3 24844 1"/>
                  <a:gd name="G5" fmla="*/ G4 1 24844"/>
                  <a:gd name="G6" fmla="*/ 1 0 51712"/>
                  <a:gd name="G7" fmla="*/ G6 21914 1"/>
                  <a:gd name="G8" fmla="*/ G7 1 21914"/>
                  <a:gd name="G9" fmla="*/ 1 0 51712"/>
                  <a:gd name="G10" fmla="*/ G9 24844 1"/>
                  <a:gd name="G11" fmla="*/ G10 1 24844"/>
                  <a:gd name="G12" fmla="*/ 1 0 51712"/>
                  <a:gd name="G13" fmla="*/ G12 21914 1"/>
                  <a:gd name="G14" fmla="*/ G13 1 21914"/>
                  <a:gd name="G15" fmla="*/ 1 0 51712"/>
                  <a:gd name="G16" fmla="*/ G15 24844 1"/>
                  <a:gd name="G17" fmla="*/ G16 1 24844"/>
                  <a:gd name="G18" fmla="*/ 1 0 51712"/>
                  <a:gd name="G19" fmla="*/ G18 21914 1"/>
                  <a:gd name="G20" fmla="*/ G19 1 21914"/>
                  <a:gd name="G21" fmla="*/ 1 0 51712"/>
                  <a:gd name="G22" fmla="*/ G21 24844 1"/>
                  <a:gd name="G23" fmla="*/ G22 1 24844"/>
                  <a:gd name="G24" fmla="*/ 1 0 51712"/>
                  <a:gd name="G25" fmla="*/ G24 21914 1"/>
                  <a:gd name="G26" fmla="*/ G25 1 21914"/>
                  <a:gd name="G27" fmla="*/ 1 0 51712"/>
                  <a:gd name="G28" fmla="*/ G27 24844 1"/>
                  <a:gd name="G29" fmla="*/ G28 1 24844"/>
                  <a:gd name="G30" fmla="*/ 1 0 51712"/>
                  <a:gd name="G31" fmla="*/ G30 21914 1"/>
                  <a:gd name="G32" fmla="*/ G31 1 21914"/>
                  <a:gd name="G33" fmla="*/ 1 0 51712"/>
                  <a:gd name="G34" fmla="*/ G33 24844 1"/>
                  <a:gd name="G35" fmla="*/ G34 1 24844"/>
                  <a:gd name="G36" fmla="*/ 1 0 51712"/>
                  <a:gd name="G37" fmla="*/ 1 0 51712"/>
                  <a:gd name="G38" fmla="*/ 1 0 51712"/>
                  <a:gd name="G39" fmla="*/ 1 0 51712"/>
                  <a:gd name="G40" fmla="*/ 1 0 51712"/>
                  <a:gd name="G41" fmla="*/ 1 0 51712"/>
                  <a:gd name="G42" fmla="*/ 1 0 51712"/>
                  <a:gd name="G43" fmla="*/ G42 21914 1"/>
                  <a:gd name="G44" fmla="*/ G43 1 21914"/>
                  <a:gd name="G45" fmla="*/ 1 0 51712"/>
                  <a:gd name="G46" fmla="*/ G45 24844 1"/>
                  <a:gd name="G47" fmla="*/ G46 1 24844"/>
                  <a:gd name="G48" fmla="+- 41124 0 0"/>
                  <a:gd name="G49" fmla="*/ G48 1 21914"/>
                  <a:gd name="G50" fmla="+- 6288 0 0"/>
                  <a:gd name="G51" fmla="*/ G50 1 24844"/>
                  <a:gd name="T0" fmla="*/ 0 w 3036570"/>
                  <a:gd name="T1" fmla="*/ 0 h 1597708"/>
                  <a:gd name="T2" fmla="*/ 2770280 w 3036570"/>
                  <a:gd name="T3" fmla="*/ 0 h 1597708"/>
                  <a:gd name="T4" fmla="*/ 3036570 w 3036570"/>
                  <a:gd name="T5" fmla="*/ 266290 h 1597708"/>
                  <a:gd name="T6" fmla="*/ 3036570 w 3036570"/>
                  <a:gd name="T7" fmla="*/ 1597708 h 1597708"/>
                  <a:gd name="T8" fmla="*/ 0 w 3036570"/>
                  <a:gd name="T9" fmla="*/ 1597708 h 1597708"/>
                  <a:gd name="T10" fmla="*/ 0 w 3036570"/>
                  <a:gd name="T11" fmla="*/ 0 h 1597708"/>
                </a:gdLst>
                <a:ahLst/>
                <a:cxnLst>
                  <a:cxn ang="0">
                    <a:pos x="T0" y="T1"/>
                  </a:cxn>
                  <a:cxn ang="0">
                    <a:pos x="T2" y="T3"/>
                  </a:cxn>
                  <a:cxn ang="0">
                    <a:pos x="T4" y="T5"/>
                  </a:cxn>
                  <a:cxn ang="0">
                    <a:pos x="T6" y="T7"/>
                  </a:cxn>
                  <a:cxn ang="0">
                    <a:pos x="T8" y="T9"/>
                  </a:cxn>
                  <a:cxn ang="0">
                    <a:pos x="T10" y="T11"/>
                  </a:cxn>
                </a:cxnLst>
                <a:rect l="0" t="0" r="r" b="b"/>
                <a:pathLst>
                  <a:path w="3036570" h="1597708">
                    <a:moveTo>
                      <a:pt x="0" y="0"/>
                    </a:moveTo>
                    <a:lnTo>
                      <a:pt x="2770280" y="0"/>
                    </a:lnTo>
                    <a:cubicBezTo>
                      <a:pt x="2917348" y="0"/>
                      <a:pt x="3036570" y="119222"/>
                      <a:pt x="3036570" y="266290"/>
                    </a:cubicBezTo>
                    <a:lnTo>
                      <a:pt x="3036570" y="1597708"/>
                    </a:lnTo>
                    <a:lnTo>
                      <a:pt x="0" y="1597708"/>
                    </a:lnTo>
                    <a:lnTo>
                      <a:pt x="0" y="0"/>
                    </a:lnTo>
                    <a:close/>
                  </a:path>
                </a:pathLst>
              </a:custGeom>
              <a:solidFill>
                <a:srgbClr val="00B050"/>
              </a:solidFill>
              <a:ln w="12600" cap="flat">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8200" name="Rectangle 8">
                <a:extLst>
                  <a:ext uri="{FF2B5EF4-FFF2-40B4-BE49-F238E27FC236}">
                    <a16:creationId xmlns:a16="http://schemas.microsoft.com/office/drawing/2014/main" id="{789B1685-66AF-481B-B7D1-C2B3424109C0}"/>
                  </a:ext>
                </a:extLst>
              </p:cNvPr>
              <p:cNvSpPr>
                <a:spLocks noChangeArrowheads="1"/>
              </p:cNvSpPr>
              <p:nvPr/>
            </p:nvSpPr>
            <p:spPr bwMode="auto">
              <a:xfrm>
                <a:off x="2834" y="1256"/>
                <a:ext cx="2038" cy="8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320" tIns="85320" rIns="85320" bIns="8532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algn="ctr">
                  <a:lnSpc>
                    <a:spcPct val="100000"/>
                  </a:lnSpc>
                  <a:spcBef>
                    <a:spcPts val="500"/>
                  </a:spcBef>
                  <a:spcAft>
                    <a:spcPts val="838"/>
                  </a:spcAft>
                  <a:buClrTx/>
                  <a:buFontTx/>
                  <a:buNone/>
                </a:pPr>
                <a:r>
                  <a:rPr lang="de-DE" altLang="de-DE" sz="2400" b="1">
                    <a:latin typeface="Calibri" panose="020F0502020204030204" pitchFamily="34" charset="0"/>
                  </a:rPr>
                  <a:t>sozial-emotionale</a:t>
                </a:r>
                <a:r>
                  <a:rPr lang="de-DE" altLang="de-DE" sz="1200" b="1">
                    <a:latin typeface="Calibri" panose="020F0502020204030204" pitchFamily="34" charset="0"/>
                  </a:rPr>
                  <a:t> </a:t>
                </a:r>
                <a:br>
                  <a:rPr lang="de-DE" altLang="de-DE" sz="1200" b="1">
                    <a:latin typeface="Calibri" panose="020F0502020204030204" pitchFamily="34" charset="0"/>
                  </a:rPr>
                </a:br>
                <a:r>
                  <a:rPr lang="de-DE" altLang="de-DE" sz="2400" b="1">
                    <a:latin typeface="Calibri" panose="020F0502020204030204" pitchFamily="34" charset="0"/>
                  </a:rPr>
                  <a:t>Kompetenzen </a:t>
                </a:r>
              </a:p>
            </p:txBody>
          </p:sp>
        </p:grpSp>
        <p:grpSp>
          <p:nvGrpSpPr>
            <p:cNvPr id="8201" name="Group 9">
              <a:extLst>
                <a:ext uri="{FF2B5EF4-FFF2-40B4-BE49-F238E27FC236}">
                  <a16:creationId xmlns:a16="http://schemas.microsoft.com/office/drawing/2014/main" id="{2CBBD9A9-6153-4A3E-B8AE-A53D737D72C2}"/>
                </a:ext>
              </a:extLst>
            </p:cNvPr>
            <p:cNvGrpSpPr>
              <a:grpSpLocks/>
            </p:cNvGrpSpPr>
            <p:nvPr/>
          </p:nvGrpSpPr>
          <p:grpSpPr bwMode="auto">
            <a:xfrm>
              <a:off x="793" y="2366"/>
              <a:ext cx="2039" cy="1107"/>
              <a:chOff x="793" y="2366"/>
              <a:chExt cx="2039" cy="1107"/>
            </a:xfrm>
          </p:grpSpPr>
          <p:sp>
            <p:nvSpPr>
              <p:cNvPr id="8202" name="Freeform 10">
                <a:extLst>
                  <a:ext uri="{FF2B5EF4-FFF2-40B4-BE49-F238E27FC236}">
                    <a16:creationId xmlns:a16="http://schemas.microsoft.com/office/drawing/2014/main" id="{B752446A-4DCC-4AEE-9082-E268D7A85399}"/>
                  </a:ext>
                </a:extLst>
              </p:cNvPr>
              <p:cNvSpPr>
                <a:spLocks noChangeArrowheads="1"/>
              </p:cNvSpPr>
              <p:nvPr/>
            </p:nvSpPr>
            <p:spPr bwMode="auto">
              <a:xfrm rot="10800000">
                <a:off x="795" y="2367"/>
                <a:ext cx="2038" cy="1107"/>
              </a:xfrm>
              <a:custGeom>
                <a:avLst/>
                <a:gdLst>
                  <a:gd name="G0" fmla="*/ 1 0 51712"/>
                  <a:gd name="G1" fmla="*/ G0 21915 1"/>
                  <a:gd name="G2" fmla="*/ G1 1 21915"/>
                  <a:gd name="G3" fmla="*/ 1 0 51712"/>
                  <a:gd name="G4" fmla="*/ G3 24845 1"/>
                  <a:gd name="G5" fmla="*/ G4 1 24845"/>
                  <a:gd name="G6" fmla="+- 41143 0 0"/>
                  <a:gd name="G7" fmla="*/ G6 1 21915"/>
                  <a:gd name="G8" fmla="*/ 1 0 51712"/>
                  <a:gd name="G9" fmla="*/ G8 24845 1"/>
                  <a:gd name="G10" fmla="*/ G9 1 24845"/>
                  <a:gd name="G11" fmla="+- 43024 0 0"/>
                  <a:gd name="G12" fmla="*/ G11 1 21915"/>
                  <a:gd name="G13" fmla="+- 15455 0 0"/>
                  <a:gd name="G14" fmla="*/ G13 1 24845"/>
                  <a:gd name="G15" fmla="+- 43024 0 0"/>
                  <a:gd name="G16" fmla="*/ G15 1 21915"/>
                  <a:gd name="G17" fmla="+- 43040 0 0"/>
                  <a:gd name="G18" fmla="*/ G17 1 24845"/>
                  <a:gd name="G19" fmla="*/ 1 0 51712"/>
                  <a:gd name="G20" fmla="*/ G19 21915 1"/>
                  <a:gd name="G21" fmla="*/ G20 1 21915"/>
                  <a:gd name="G22" fmla="+- 43040 0 0"/>
                  <a:gd name="G23" fmla="*/ G22 1 24845"/>
                  <a:gd name="G24" fmla="*/ 1 0 51712"/>
                  <a:gd name="G25" fmla="*/ G24 21915 1"/>
                  <a:gd name="G26" fmla="*/ G25 1 21915"/>
                  <a:gd name="G27" fmla="*/ 1 0 51712"/>
                  <a:gd name="G28" fmla="*/ G27 24845 1"/>
                  <a:gd name="G29" fmla="*/ G28 1 24845"/>
                  <a:gd name="G30" fmla="*/ 1 0 51712"/>
                  <a:gd name="G31" fmla="*/ 1 0 51712"/>
                  <a:gd name="G32" fmla="*/ 1 0 51712"/>
                  <a:gd name="G33" fmla="*/ 1 0 51712"/>
                  <a:gd name="G34" fmla="*/ 1 0 51712"/>
                  <a:gd name="G35" fmla="*/ 1 0 51712"/>
                  <a:gd name="G36" fmla="*/ 1 0 51712"/>
                  <a:gd name="G37" fmla="*/ G36 21915 1"/>
                  <a:gd name="G38" fmla="*/ G37 1 21915"/>
                  <a:gd name="G39" fmla="*/ 1 0 51712"/>
                  <a:gd name="G40" fmla="*/ G39 24845 1"/>
                  <a:gd name="G41" fmla="*/ G40 1 24845"/>
                  <a:gd name="G42" fmla="+- 19417 0 0"/>
                  <a:gd name="G43" fmla="*/ G42 1 21915"/>
                  <a:gd name="G44" fmla="+- 55977 0 0"/>
                  <a:gd name="G45" fmla="*/ G44 1 24845"/>
                  <a:gd name="T0" fmla="*/ 0 w 3036571"/>
                  <a:gd name="T1" fmla="*/ 0 h 1597709"/>
                  <a:gd name="T2" fmla="*/ 2770281 w 3036571"/>
                  <a:gd name="T3" fmla="*/ 0 h 1597709"/>
                  <a:gd name="T4" fmla="*/ 3036571 w 3036571"/>
                  <a:gd name="T5" fmla="*/ 266290 h 1597709"/>
                  <a:gd name="T6" fmla="*/ 3036571 w 3036571"/>
                  <a:gd name="T7" fmla="*/ 1597709 h 1597709"/>
                  <a:gd name="T8" fmla="*/ 0 w 3036571"/>
                  <a:gd name="T9" fmla="*/ 1597709 h 1597709"/>
                  <a:gd name="T10" fmla="*/ 0 w 3036571"/>
                  <a:gd name="T11" fmla="*/ 0 h 1597709"/>
                </a:gdLst>
                <a:ahLst/>
                <a:cxnLst>
                  <a:cxn ang="0">
                    <a:pos x="T0" y="T1"/>
                  </a:cxn>
                  <a:cxn ang="0">
                    <a:pos x="T2" y="T3"/>
                  </a:cxn>
                  <a:cxn ang="0">
                    <a:pos x="T4" y="T5"/>
                  </a:cxn>
                  <a:cxn ang="0">
                    <a:pos x="T6" y="T7"/>
                  </a:cxn>
                  <a:cxn ang="0">
                    <a:pos x="T8" y="T9"/>
                  </a:cxn>
                  <a:cxn ang="0">
                    <a:pos x="T10" y="T11"/>
                  </a:cxn>
                </a:cxnLst>
                <a:rect l="0" t="0" r="r" b="b"/>
                <a:pathLst>
                  <a:path w="3036571" h="1597709">
                    <a:moveTo>
                      <a:pt x="0" y="0"/>
                    </a:moveTo>
                    <a:lnTo>
                      <a:pt x="2770281" y="0"/>
                    </a:lnTo>
                    <a:cubicBezTo>
                      <a:pt x="2917349" y="0"/>
                      <a:pt x="3036571" y="119222"/>
                      <a:pt x="3036571" y="266290"/>
                    </a:cubicBezTo>
                    <a:lnTo>
                      <a:pt x="3036571" y="1597709"/>
                    </a:lnTo>
                    <a:lnTo>
                      <a:pt x="0" y="1597709"/>
                    </a:lnTo>
                    <a:lnTo>
                      <a:pt x="0" y="0"/>
                    </a:lnTo>
                    <a:close/>
                  </a:path>
                </a:pathLst>
              </a:custGeom>
              <a:solidFill>
                <a:srgbClr val="558ED5"/>
              </a:solidFill>
              <a:ln w="12600" cap="flat">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8203" name="Rectangle 11">
                <a:extLst>
                  <a:ext uri="{FF2B5EF4-FFF2-40B4-BE49-F238E27FC236}">
                    <a16:creationId xmlns:a16="http://schemas.microsoft.com/office/drawing/2014/main" id="{E13C9FDE-433C-48B0-9347-6731E7AEDF92}"/>
                  </a:ext>
                </a:extLst>
              </p:cNvPr>
              <p:cNvSpPr>
                <a:spLocks noChangeArrowheads="1"/>
              </p:cNvSpPr>
              <p:nvPr/>
            </p:nvSpPr>
            <p:spPr bwMode="auto">
              <a:xfrm>
                <a:off x="793" y="2642"/>
                <a:ext cx="2038" cy="8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320" tIns="85320" rIns="85320" bIns="8532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algn="ctr">
                  <a:lnSpc>
                    <a:spcPct val="100000"/>
                  </a:lnSpc>
                  <a:spcBef>
                    <a:spcPts val="500"/>
                  </a:spcBef>
                  <a:spcAft>
                    <a:spcPts val="838"/>
                  </a:spcAft>
                  <a:buClrTx/>
                  <a:buFontTx/>
                  <a:buNone/>
                </a:pPr>
                <a:r>
                  <a:rPr lang="de-DE" altLang="de-DE" sz="2400" b="1">
                    <a:latin typeface="Calibri" panose="020F0502020204030204" pitchFamily="34" charset="0"/>
                  </a:rPr>
                  <a:t>motorische</a:t>
                </a:r>
                <a:r>
                  <a:rPr lang="de-DE" altLang="de-DE" sz="1200" b="1">
                    <a:latin typeface="Calibri" panose="020F0502020204030204" pitchFamily="34" charset="0"/>
                  </a:rPr>
                  <a:t> </a:t>
                </a:r>
                <a:br>
                  <a:rPr lang="de-DE" altLang="de-DE" sz="1200" b="1">
                    <a:latin typeface="Calibri" panose="020F0502020204030204" pitchFamily="34" charset="0"/>
                  </a:rPr>
                </a:br>
                <a:r>
                  <a:rPr lang="de-DE" altLang="de-DE" sz="2400" b="1">
                    <a:latin typeface="Calibri" panose="020F0502020204030204" pitchFamily="34" charset="0"/>
                  </a:rPr>
                  <a:t>Kompetenzen </a:t>
                </a:r>
              </a:p>
            </p:txBody>
          </p:sp>
        </p:grpSp>
        <p:grpSp>
          <p:nvGrpSpPr>
            <p:cNvPr id="8204" name="Group 12">
              <a:extLst>
                <a:ext uri="{FF2B5EF4-FFF2-40B4-BE49-F238E27FC236}">
                  <a16:creationId xmlns:a16="http://schemas.microsoft.com/office/drawing/2014/main" id="{3D6CE972-FAFF-496A-B9DB-16A061D96712}"/>
                </a:ext>
              </a:extLst>
            </p:cNvPr>
            <p:cNvGrpSpPr>
              <a:grpSpLocks/>
            </p:cNvGrpSpPr>
            <p:nvPr/>
          </p:nvGrpSpPr>
          <p:grpSpPr bwMode="auto">
            <a:xfrm>
              <a:off x="2834" y="2383"/>
              <a:ext cx="2039" cy="1072"/>
              <a:chOff x="2834" y="2383"/>
              <a:chExt cx="2039" cy="1072"/>
            </a:xfrm>
          </p:grpSpPr>
          <p:sp>
            <p:nvSpPr>
              <p:cNvPr id="8205" name="Freeform 13">
                <a:extLst>
                  <a:ext uri="{FF2B5EF4-FFF2-40B4-BE49-F238E27FC236}">
                    <a16:creationId xmlns:a16="http://schemas.microsoft.com/office/drawing/2014/main" id="{F5183519-EEC6-49F6-8591-98117436EA83}"/>
                  </a:ext>
                </a:extLst>
              </p:cNvPr>
              <p:cNvSpPr>
                <a:spLocks noChangeArrowheads="1"/>
              </p:cNvSpPr>
              <p:nvPr/>
            </p:nvSpPr>
            <p:spPr bwMode="auto">
              <a:xfrm rot="5400000">
                <a:off x="3322" y="2366"/>
                <a:ext cx="1072" cy="1107"/>
              </a:xfrm>
              <a:custGeom>
                <a:avLst/>
                <a:gdLst>
                  <a:gd name="G0" fmla="*/ 1 0 51712"/>
                  <a:gd name="G1" fmla="*/ G0 24844 1"/>
                  <a:gd name="G2" fmla="*/ G1 1 24844"/>
                  <a:gd name="G3" fmla="*/ 1 0 51712"/>
                  <a:gd name="G4" fmla="*/ G3 21914 1"/>
                  <a:gd name="G5" fmla="*/ G4 1 21914"/>
                  <a:gd name="G6" fmla="*/ 1 0 51712"/>
                  <a:gd name="G7" fmla="*/ G6 24844 1"/>
                  <a:gd name="G8" fmla="*/ G7 1 24844"/>
                  <a:gd name="G9" fmla="*/ 1 0 51712"/>
                  <a:gd name="G10" fmla="*/ G9 21914 1"/>
                  <a:gd name="G11" fmla="*/ G10 1 21914"/>
                  <a:gd name="G12" fmla="*/ 1 0 51712"/>
                  <a:gd name="G13" fmla="*/ G12 24844 1"/>
                  <a:gd name="G14" fmla="*/ G13 1 24844"/>
                  <a:gd name="G15" fmla="*/ 1 0 51712"/>
                  <a:gd name="G16" fmla="*/ G15 21914 1"/>
                  <a:gd name="G17" fmla="*/ G16 1 21914"/>
                  <a:gd name="G18" fmla="*/ 1 0 51712"/>
                  <a:gd name="G19" fmla="*/ G18 24844 1"/>
                  <a:gd name="G20" fmla="*/ G19 1 24844"/>
                  <a:gd name="G21" fmla="*/ 1 0 51712"/>
                  <a:gd name="G22" fmla="*/ G21 21914 1"/>
                  <a:gd name="G23" fmla="*/ G22 1 21914"/>
                  <a:gd name="G24" fmla="*/ 1 0 51712"/>
                  <a:gd name="G25" fmla="*/ G24 24844 1"/>
                  <a:gd name="G26" fmla="*/ G25 1 24844"/>
                  <a:gd name="G27" fmla="*/ 1 0 51712"/>
                  <a:gd name="G28" fmla="*/ G27 21914 1"/>
                  <a:gd name="G29" fmla="*/ G28 1 21914"/>
                  <a:gd name="G30" fmla="*/ 1 0 51712"/>
                  <a:gd name="G31" fmla="*/ G30 24844 1"/>
                  <a:gd name="G32" fmla="*/ G31 1 24844"/>
                  <a:gd name="G33" fmla="*/ 1 0 51712"/>
                  <a:gd name="G34" fmla="*/ G33 21914 1"/>
                  <a:gd name="G35" fmla="*/ G34 1 21914"/>
                  <a:gd name="G36" fmla="*/ 1 0 51712"/>
                  <a:gd name="G37" fmla="*/ 1 0 51712"/>
                  <a:gd name="G38" fmla="*/ 1 0 51712"/>
                  <a:gd name="G39" fmla="*/ 1 0 51712"/>
                  <a:gd name="G40" fmla="*/ 1 0 51712"/>
                  <a:gd name="G41" fmla="*/ 1 0 51712"/>
                  <a:gd name="G42" fmla="*/ 1 0 51712"/>
                  <a:gd name="G43" fmla="*/ G42 24844 1"/>
                  <a:gd name="G44" fmla="*/ G43 1 24844"/>
                  <a:gd name="G45" fmla="*/ 1 0 51712"/>
                  <a:gd name="G46" fmla="*/ G45 21914 1"/>
                  <a:gd name="G47" fmla="*/ G46 1 21914"/>
                  <a:gd name="G48" fmla="+- 6288 0 0"/>
                  <a:gd name="G49" fmla="*/ G48 1 24844"/>
                  <a:gd name="G50" fmla="+- 41124 0 0"/>
                  <a:gd name="G51" fmla="*/ G50 1 21914"/>
                  <a:gd name="T0" fmla="*/ 0 w 1597708"/>
                  <a:gd name="T1" fmla="*/ 0 h 3036570"/>
                  <a:gd name="T2" fmla="*/ 1331418 w 1597708"/>
                  <a:gd name="T3" fmla="*/ 0 h 3036570"/>
                  <a:gd name="T4" fmla="*/ 1597708 w 1597708"/>
                  <a:gd name="T5" fmla="*/ 266290 h 3036570"/>
                  <a:gd name="T6" fmla="*/ 1597708 w 1597708"/>
                  <a:gd name="T7" fmla="*/ 3036570 h 3036570"/>
                  <a:gd name="T8" fmla="*/ 0 w 1597708"/>
                  <a:gd name="T9" fmla="*/ 3036570 h 3036570"/>
                  <a:gd name="T10" fmla="*/ 0 w 1597708"/>
                  <a:gd name="T11" fmla="*/ 0 h 3036570"/>
                </a:gdLst>
                <a:ahLst/>
                <a:cxnLst>
                  <a:cxn ang="0">
                    <a:pos x="T0" y="T1"/>
                  </a:cxn>
                  <a:cxn ang="0">
                    <a:pos x="T2" y="T3"/>
                  </a:cxn>
                  <a:cxn ang="0">
                    <a:pos x="T4" y="T5"/>
                  </a:cxn>
                  <a:cxn ang="0">
                    <a:pos x="T6" y="T7"/>
                  </a:cxn>
                  <a:cxn ang="0">
                    <a:pos x="T8" y="T9"/>
                  </a:cxn>
                  <a:cxn ang="0">
                    <a:pos x="T10" y="T11"/>
                  </a:cxn>
                </a:cxnLst>
                <a:rect l="0" t="0" r="r" b="b"/>
                <a:pathLst>
                  <a:path w="1597708" h="3036570">
                    <a:moveTo>
                      <a:pt x="0" y="0"/>
                    </a:moveTo>
                    <a:lnTo>
                      <a:pt x="1331418" y="0"/>
                    </a:lnTo>
                    <a:cubicBezTo>
                      <a:pt x="1478486" y="0"/>
                      <a:pt x="1597708" y="119222"/>
                      <a:pt x="1597708" y="266290"/>
                    </a:cubicBezTo>
                    <a:lnTo>
                      <a:pt x="1597708" y="3036570"/>
                    </a:lnTo>
                    <a:lnTo>
                      <a:pt x="0" y="3036570"/>
                    </a:lnTo>
                    <a:lnTo>
                      <a:pt x="0" y="0"/>
                    </a:lnTo>
                    <a:close/>
                  </a:path>
                </a:pathLst>
              </a:custGeom>
              <a:solidFill>
                <a:srgbClr val="FFFF00"/>
              </a:solidFill>
              <a:ln w="12600" cap="flat">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8206" name="Rectangle 14">
                <a:extLst>
                  <a:ext uri="{FF2B5EF4-FFF2-40B4-BE49-F238E27FC236}">
                    <a16:creationId xmlns:a16="http://schemas.microsoft.com/office/drawing/2014/main" id="{619F8B5C-19A9-4FA6-86A6-8C2716C2DDCE}"/>
                  </a:ext>
                </a:extLst>
              </p:cNvPr>
              <p:cNvSpPr>
                <a:spLocks noChangeArrowheads="1"/>
              </p:cNvSpPr>
              <p:nvPr/>
            </p:nvSpPr>
            <p:spPr bwMode="auto">
              <a:xfrm>
                <a:off x="2834" y="2773"/>
                <a:ext cx="2039" cy="4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320" tIns="85320" rIns="85320" bIns="8532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algn="ctr">
                  <a:lnSpc>
                    <a:spcPct val="100000"/>
                  </a:lnSpc>
                  <a:spcBef>
                    <a:spcPts val="500"/>
                  </a:spcBef>
                  <a:buClrTx/>
                  <a:buFontTx/>
                  <a:buNone/>
                </a:pPr>
                <a:r>
                  <a:rPr lang="de-DE" altLang="de-DE" sz="2400" b="1">
                    <a:latin typeface="Calibri" panose="020F0502020204030204" pitchFamily="34" charset="0"/>
                  </a:rPr>
                  <a:t>volitional-motivationale </a:t>
                </a:r>
              </a:p>
              <a:p>
                <a:pPr algn="ctr">
                  <a:lnSpc>
                    <a:spcPct val="100000"/>
                  </a:lnSpc>
                  <a:spcBef>
                    <a:spcPts val="500"/>
                  </a:spcBef>
                  <a:spcAft>
                    <a:spcPts val="838"/>
                  </a:spcAft>
                  <a:buClrTx/>
                  <a:buFontTx/>
                  <a:buNone/>
                </a:pPr>
                <a:r>
                  <a:rPr lang="de-DE" altLang="de-DE" sz="2400" b="1">
                    <a:latin typeface="Calibri" panose="020F0502020204030204" pitchFamily="34" charset="0"/>
                  </a:rPr>
                  <a:t>Kompetenzen</a:t>
                </a:r>
              </a:p>
            </p:txBody>
          </p:sp>
        </p:grpSp>
        <p:grpSp>
          <p:nvGrpSpPr>
            <p:cNvPr id="8207" name="Group 15">
              <a:extLst>
                <a:ext uri="{FF2B5EF4-FFF2-40B4-BE49-F238E27FC236}">
                  <a16:creationId xmlns:a16="http://schemas.microsoft.com/office/drawing/2014/main" id="{6FDBB188-FD5E-41E3-8E8D-9D98C32B6747}"/>
                </a:ext>
              </a:extLst>
            </p:cNvPr>
            <p:cNvGrpSpPr>
              <a:grpSpLocks/>
            </p:cNvGrpSpPr>
            <p:nvPr/>
          </p:nvGrpSpPr>
          <p:grpSpPr bwMode="auto">
            <a:xfrm>
              <a:off x="1785" y="2202"/>
              <a:ext cx="2097" cy="321"/>
              <a:chOff x="1785" y="2202"/>
              <a:chExt cx="2097" cy="321"/>
            </a:xfrm>
          </p:grpSpPr>
          <p:sp>
            <p:nvSpPr>
              <p:cNvPr id="8208" name="AutoShape 16">
                <a:extLst>
                  <a:ext uri="{FF2B5EF4-FFF2-40B4-BE49-F238E27FC236}">
                    <a16:creationId xmlns:a16="http://schemas.microsoft.com/office/drawing/2014/main" id="{C2C1C8FD-E7E9-4A5B-B5AE-4E678F32F5AE}"/>
                  </a:ext>
                </a:extLst>
              </p:cNvPr>
              <p:cNvSpPr>
                <a:spLocks noChangeArrowheads="1"/>
              </p:cNvSpPr>
              <p:nvPr/>
            </p:nvSpPr>
            <p:spPr bwMode="auto">
              <a:xfrm>
                <a:off x="1785" y="2202"/>
                <a:ext cx="2097" cy="321"/>
              </a:xfrm>
              <a:prstGeom prst="roundRect">
                <a:avLst>
                  <a:gd name="adj" fmla="val 16667"/>
                </a:avLst>
              </a:prstGeom>
              <a:solidFill>
                <a:srgbClr val="D9D9D9"/>
              </a:solidFill>
              <a:ln w="12600" cap="flat">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8209" name="Rectangle 17">
                <a:extLst>
                  <a:ext uri="{FF2B5EF4-FFF2-40B4-BE49-F238E27FC236}">
                    <a16:creationId xmlns:a16="http://schemas.microsoft.com/office/drawing/2014/main" id="{58B9D22E-ACFF-46F7-9A53-9FCF28DF50BA}"/>
                  </a:ext>
                </a:extLst>
              </p:cNvPr>
              <p:cNvSpPr>
                <a:spLocks noChangeArrowheads="1"/>
              </p:cNvSpPr>
              <p:nvPr/>
            </p:nvSpPr>
            <p:spPr bwMode="auto">
              <a:xfrm>
                <a:off x="1800" y="2219"/>
                <a:ext cx="2067" cy="2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3280" tIns="53280" rIns="53280" bIns="532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algn="ctr">
                  <a:lnSpc>
                    <a:spcPct val="100000"/>
                  </a:lnSpc>
                  <a:spcBef>
                    <a:spcPts val="500"/>
                  </a:spcBef>
                  <a:spcAft>
                    <a:spcPts val="838"/>
                  </a:spcAft>
                  <a:buClrTx/>
                  <a:buFontTx/>
                  <a:buNone/>
                </a:pPr>
                <a:r>
                  <a:rPr lang="de-DE" altLang="de-DE" sz="2800" b="1">
                    <a:latin typeface="Calibri" panose="020F0502020204030204" pitchFamily="34" charset="0"/>
                  </a:rPr>
                  <a:t>Schulbereitschaft</a:t>
                </a:r>
              </a:p>
            </p:txBody>
          </p:sp>
        </p:grpSp>
      </p:gr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84DB24EC-9287-48D4-B3E9-659DB9B88021}"/>
              </a:ext>
            </a:extLst>
          </p:cNvPr>
          <p:cNvSpPr>
            <a:spLocks noGrp="1" noChangeArrowheads="1"/>
          </p:cNvSpPr>
          <p:nvPr>
            <p:ph type="title" idx="4294967295"/>
          </p:nvPr>
        </p:nvSpPr>
        <p:spPr>
          <a:xfrm>
            <a:off x="2484438" y="274638"/>
            <a:ext cx="6202362"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br>
              <a:rPr lang="de-DE" altLang="de-DE" sz="4000"/>
            </a:br>
            <a:r>
              <a:rPr lang="de-DE" altLang="de-DE" sz="4000"/>
              <a:t>Was benötigt Ihr Kind für die Schule?</a:t>
            </a:r>
            <a:br>
              <a:rPr lang="de-DE" altLang="de-DE" sz="4000"/>
            </a:br>
            <a:endParaRPr lang="de-DE" altLang="de-DE" sz="4000"/>
          </a:p>
        </p:txBody>
      </p:sp>
      <p:sp>
        <p:nvSpPr>
          <p:cNvPr id="9218" name="Text Box 2">
            <a:extLst>
              <a:ext uri="{FF2B5EF4-FFF2-40B4-BE49-F238E27FC236}">
                <a16:creationId xmlns:a16="http://schemas.microsoft.com/office/drawing/2014/main" id="{CBC32374-A32C-4EF7-B60A-4DC162B3F844}"/>
              </a:ext>
            </a:extLst>
          </p:cNvPr>
          <p:cNvSpPr txBox="1">
            <a:spLocks noChangeArrowheads="1"/>
          </p:cNvSpPr>
          <p:nvPr/>
        </p:nvSpPr>
        <p:spPr bwMode="auto">
          <a:xfrm>
            <a:off x="883739" y="2420888"/>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972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spcBef>
                <a:spcPts val="638"/>
              </a:spcBef>
              <a:spcAft>
                <a:spcPts val="1425"/>
              </a:spcAft>
              <a:buClrTx/>
              <a:buFontTx/>
              <a:buNone/>
            </a:pPr>
            <a:r>
              <a:rPr lang="de-DE" altLang="de-DE" sz="2400" b="1" dirty="0">
                <a:latin typeface="Calibri" panose="020F0502020204030204" pitchFamily="34" charset="0"/>
              </a:rPr>
              <a:t>Im sozial-emotionalen Bereich unter anderem:</a:t>
            </a:r>
          </a:p>
          <a:p>
            <a:pPr marL="341313" hangingPunct="1">
              <a:lnSpc>
                <a:spcPct val="100000"/>
              </a:lnSpc>
              <a:spcBef>
                <a:spcPts val="638"/>
              </a:spcBef>
              <a:spcAft>
                <a:spcPts val="1425"/>
              </a:spcAft>
              <a:buSzPct val="45000"/>
              <a:buFont typeface="Arial" panose="020B0604020202020204" pitchFamily="34" charset="0"/>
              <a:buChar char="•"/>
            </a:pPr>
            <a:r>
              <a:rPr lang="de-DE" altLang="de-DE" sz="2400" dirty="0">
                <a:latin typeface="Calibri" panose="020F0502020204030204" pitchFamily="34" charset="0"/>
              </a:rPr>
              <a:t>gesundes Selbstbewusstsein</a:t>
            </a:r>
          </a:p>
          <a:p>
            <a:pPr marL="341313" hangingPunct="1">
              <a:lnSpc>
                <a:spcPct val="100000"/>
              </a:lnSpc>
              <a:spcBef>
                <a:spcPts val="638"/>
              </a:spcBef>
              <a:spcAft>
                <a:spcPts val="1425"/>
              </a:spcAft>
              <a:buSzPct val="45000"/>
              <a:buFont typeface="Arial" panose="020B0604020202020204" pitchFamily="34" charset="0"/>
              <a:buChar char="•"/>
            </a:pPr>
            <a:r>
              <a:rPr lang="de-DE" altLang="de-DE" sz="2400" dirty="0">
                <a:latin typeface="Calibri" panose="020F0502020204030204" pitchFamily="34" charset="0"/>
              </a:rPr>
              <a:t>Zuversicht in eigene Lernmöglichkeiten</a:t>
            </a:r>
          </a:p>
          <a:p>
            <a:pPr marL="341313" hangingPunct="1">
              <a:lnSpc>
                <a:spcPct val="100000"/>
              </a:lnSpc>
              <a:spcBef>
                <a:spcPts val="638"/>
              </a:spcBef>
              <a:spcAft>
                <a:spcPts val="1425"/>
              </a:spcAft>
              <a:buSzPct val="45000"/>
              <a:buFont typeface="Arial" panose="020B0604020202020204" pitchFamily="34" charset="0"/>
              <a:buChar char="•"/>
            </a:pPr>
            <a:r>
              <a:rPr lang="de-DE" altLang="de-DE" sz="2400" dirty="0">
                <a:latin typeface="Calibri" panose="020F0502020204030204" pitchFamily="34" charset="0"/>
              </a:rPr>
              <a:t>Frustrationstoleranz</a:t>
            </a:r>
          </a:p>
          <a:p>
            <a:pPr marL="341313" hangingPunct="1">
              <a:lnSpc>
                <a:spcPct val="100000"/>
              </a:lnSpc>
              <a:spcBef>
                <a:spcPts val="638"/>
              </a:spcBef>
              <a:spcAft>
                <a:spcPts val="1425"/>
              </a:spcAft>
              <a:buSzPct val="45000"/>
              <a:buFont typeface="Arial" panose="020B0604020202020204" pitchFamily="34" charset="0"/>
              <a:buChar char="•"/>
            </a:pPr>
            <a:r>
              <a:rPr lang="de-DE" altLang="de-DE" sz="2400" dirty="0">
                <a:latin typeface="Calibri" panose="020F0502020204030204" pitchFamily="34" charset="0"/>
              </a:rPr>
              <a:t>altersentsprechende Selbstständigkeit </a:t>
            </a:r>
          </a:p>
          <a:p>
            <a:pPr marL="341313" hangingPunct="1">
              <a:lnSpc>
                <a:spcPct val="100000"/>
              </a:lnSpc>
              <a:spcBef>
                <a:spcPts val="638"/>
              </a:spcBef>
              <a:spcAft>
                <a:spcPts val="1425"/>
              </a:spcAft>
              <a:buSzPct val="45000"/>
              <a:buFont typeface="Arial" panose="020B0604020202020204" pitchFamily="34" charset="0"/>
              <a:buChar char="•"/>
            </a:pPr>
            <a:r>
              <a:rPr lang="de-DE" altLang="de-DE" sz="2400" dirty="0">
                <a:latin typeface="Calibri" panose="020F0502020204030204" pitchFamily="34" charset="0"/>
              </a:rPr>
              <a:t>Regeln erfassen und einhalten </a:t>
            </a:r>
          </a:p>
          <a:p>
            <a:pPr hangingPunct="1">
              <a:lnSpc>
                <a:spcPct val="100000"/>
              </a:lnSpc>
              <a:spcBef>
                <a:spcPts val="638"/>
              </a:spcBef>
              <a:spcAft>
                <a:spcPts val="1425"/>
              </a:spcAft>
              <a:buClrTx/>
              <a:buFontTx/>
              <a:buNone/>
            </a:pPr>
            <a:endParaRPr lang="de-DE" altLang="de-DE" sz="2400" dirty="0">
              <a:latin typeface="Calibri" panose="020F0502020204030204" pitchFamily="34" charset="0"/>
            </a:endParaRPr>
          </a:p>
        </p:txBody>
      </p:sp>
      <p:grpSp>
        <p:nvGrpSpPr>
          <p:cNvPr id="9219" name="Group 3">
            <a:extLst>
              <a:ext uri="{FF2B5EF4-FFF2-40B4-BE49-F238E27FC236}">
                <a16:creationId xmlns:a16="http://schemas.microsoft.com/office/drawing/2014/main" id="{66C051F9-EBD6-44E3-9639-28C88A232327}"/>
              </a:ext>
            </a:extLst>
          </p:cNvPr>
          <p:cNvGrpSpPr>
            <a:grpSpLocks/>
          </p:cNvGrpSpPr>
          <p:nvPr/>
        </p:nvGrpSpPr>
        <p:grpSpPr bwMode="auto">
          <a:xfrm>
            <a:off x="684213" y="657225"/>
            <a:ext cx="1581150" cy="825500"/>
            <a:chOff x="431" y="414"/>
            <a:chExt cx="996" cy="520"/>
          </a:xfrm>
        </p:grpSpPr>
        <p:sp>
          <p:nvSpPr>
            <p:cNvPr id="9220" name="AutoShape 4">
              <a:extLst>
                <a:ext uri="{FF2B5EF4-FFF2-40B4-BE49-F238E27FC236}">
                  <a16:creationId xmlns:a16="http://schemas.microsoft.com/office/drawing/2014/main" id="{3F4FA5F1-707C-4DD5-B86A-237F8A856D57}"/>
                </a:ext>
              </a:extLst>
            </p:cNvPr>
            <p:cNvSpPr>
              <a:spLocks noChangeArrowheads="1"/>
            </p:cNvSpPr>
            <p:nvPr/>
          </p:nvSpPr>
          <p:spPr bwMode="auto">
            <a:xfrm rot="16200000">
              <a:off x="546" y="301"/>
              <a:ext cx="262" cy="490"/>
            </a:xfrm>
            <a:prstGeom prst="roundRect">
              <a:avLst>
                <a:gd name="adj" fmla="val 16667"/>
              </a:avLst>
            </a:prstGeom>
            <a:solidFill>
              <a:srgbClr val="FF0000"/>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nvGrpSpPr>
            <p:cNvPr id="9221" name="Group 5">
              <a:extLst>
                <a:ext uri="{FF2B5EF4-FFF2-40B4-BE49-F238E27FC236}">
                  <a16:creationId xmlns:a16="http://schemas.microsoft.com/office/drawing/2014/main" id="{AD68CAEF-5966-4674-A49E-159EADB6708F}"/>
                </a:ext>
              </a:extLst>
            </p:cNvPr>
            <p:cNvGrpSpPr>
              <a:grpSpLocks/>
            </p:cNvGrpSpPr>
            <p:nvPr/>
          </p:nvGrpSpPr>
          <p:grpSpPr bwMode="auto">
            <a:xfrm>
              <a:off x="930" y="417"/>
              <a:ext cx="497" cy="257"/>
              <a:chOff x="930" y="417"/>
              <a:chExt cx="497" cy="257"/>
            </a:xfrm>
          </p:grpSpPr>
          <p:sp>
            <p:nvSpPr>
              <p:cNvPr id="9222" name="AutoShape 6">
                <a:extLst>
                  <a:ext uri="{FF2B5EF4-FFF2-40B4-BE49-F238E27FC236}">
                    <a16:creationId xmlns:a16="http://schemas.microsoft.com/office/drawing/2014/main" id="{C9FA30E5-9BDE-4540-8862-4D2CEE8339F9}"/>
                  </a:ext>
                </a:extLst>
              </p:cNvPr>
              <p:cNvSpPr>
                <a:spLocks noChangeArrowheads="1"/>
              </p:cNvSpPr>
              <p:nvPr/>
            </p:nvSpPr>
            <p:spPr bwMode="auto">
              <a:xfrm>
                <a:off x="930" y="417"/>
                <a:ext cx="497" cy="257"/>
              </a:xfrm>
              <a:prstGeom prst="roundRect">
                <a:avLst>
                  <a:gd name="adj" fmla="val 16667"/>
                </a:avLst>
              </a:prstGeom>
              <a:solidFill>
                <a:srgbClr val="00B050"/>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9223" name="Rectangle 7">
                <a:extLst>
                  <a:ext uri="{FF2B5EF4-FFF2-40B4-BE49-F238E27FC236}">
                    <a16:creationId xmlns:a16="http://schemas.microsoft.com/office/drawing/2014/main" id="{67C70FCF-F18A-4B32-AB76-75E61D096D09}"/>
                  </a:ext>
                </a:extLst>
              </p:cNvPr>
              <p:cNvSpPr>
                <a:spLocks noChangeArrowheads="1"/>
              </p:cNvSpPr>
              <p:nvPr/>
            </p:nvSpPr>
            <p:spPr bwMode="auto">
              <a:xfrm>
                <a:off x="930" y="417"/>
                <a:ext cx="497"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grpSp>
          <p:nvGrpSpPr>
            <p:cNvPr id="9224" name="Group 8">
              <a:extLst>
                <a:ext uri="{FF2B5EF4-FFF2-40B4-BE49-F238E27FC236}">
                  <a16:creationId xmlns:a16="http://schemas.microsoft.com/office/drawing/2014/main" id="{297A5ECF-E77C-44C6-93CC-1983C55C4C7C}"/>
                </a:ext>
              </a:extLst>
            </p:cNvPr>
            <p:cNvGrpSpPr>
              <a:grpSpLocks/>
            </p:cNvGrpSpPr>
            <p:nvPr/>
          </p:nvGrpSpPr>
          <p:grpSpPr bwMode="auto">
            <a:xfrm>
              <a:off x="431" y="676"/>
              <a:ext cx="497" cy="257"/>
              <a:chOff x="431" y="676"/>
              <a:chExt cx="497" cy="257"/>
            </a:xfrm>
          </p:grpSpPr>
          <p:sp>
            <p:nvSpPr>
              <p:cNvPr id="9225" name="AutoShape 9">
                <a:extLst>
                  <a:ext uri="{FF2B5EF4-FFF2-40B4-BE49-F238E27FC236}">
                    <a16:creationId xmlns:a16="http://schemas.microsoft.com/office/drawing/2014/main" id="{9BED0670-0608-4205-ABF3-97F0307BA9B7}"/>
                  </a:ext>
                </a:extLst>
              </p:cNvPr>
              <p:cNvSpPr>
                <a:spLocks noChangeArrowheads="1"/>
              </p:cNvSpPr>
              <p:nvPr/>
            </p:nvSpPr>
            <p:spPr bwMode="auto">
              <a:xfrm rot="10800000">
                <a:off x="433" y="677"/>
                <a:ext cx="496" cy="257"/>
              </a:xfrm>
              <a:prstGeom prst="roundRect">
                <a:avLst>
                  <a:gd name="adj" fmla="val 16667"/>
                </a:avLst>
              </a:prstGeom>
              <a:solidFill>
                <a:srgbClr val="6F9DFE"/>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9226" name="Rectangle 10">
                <a:extLst>
                  <a:ext uri="{FF2B5EF4-FFF2-40B4-BE49-F238E27FC236}">
                    <a16:creationId xmlns:a16="http://schemas.microsoft.com/office/drawing/2014/main" id="{E53A5322-CC38-4D36-987E-8BB40616C7EB}"/>
                  </a:ext>
                </a:extLst>
              </p:cNvPr>
              <p:cNvSpPr>
                <a:spLocks noChangeArrowheads="1"/>
              </p:cNvSpPr>
              <p:nvPr/>
            </p:nvSpPr>
            <p:spPr bwMode="auto">
              <a:xfrm>
                <a:off x="431" y="738"/>
                <a:ext cx="496"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grpSp>
          <p:nvGrpSpPr>
            <p:cNvPr id="9227" name="Group 11">
              <a:extLst>
                <a:ext uri="{FF2B5EF4-FFF2-40B4-BE49-F238E27FC236}">
                  <a16:creationId xmlns:a16="http://schemas.microsoft.com/office/drawing/2014/main" id="{F8EE870E-494A-4923-96A5-8B9312FF6BB8}"/>
                </a:ext>
              </a:extLst>
            </p:cNvPr>
            <p:cNvGrpSpPr>
              <a:grpSpLocks/>
            </p:cNvGrpSpPr>
            <p:nvPr/>
          </p:nvGrpSpPr>
          <p:grpSpPr bwMode="auto">
            <a:xfrm>
              <a:off x="930" y="674"/>
              <a:ext cx="497" cy="260"/>
              <a:chOff x="930" y="674"/>
              <a:chExt cx="497" cy="260"/>
            </a:xfrm>
          </p:grpSpPr>
          <p:sp>
            <p:nvSpPr>
              <p:cNvPr id="9228" name="AutoShape 12">
                <a:extLst>
                  <a:ext uri="{FF2B5EF4-FFF2-40B4-BE49-F238E27FC236}">
                    <a16:creationId xmlns:a16="http://schemas.microsoft.com/office/drawing/2014/main" id="{5B2AB9E7-EFB8-4740-8880-27DB26C9DAFC}"/>
                  </a:ext>
                </a:extLst>
              </p:cNvPr>
              <p:cNvSpPr>
                <a:spLocks noChangeArrowheads="1"/>
              </p:cNvSpPr>
              <p:nvPr/>
            </p:nvSpPr>
            <p:spPr bwMode="auto">
              <a:xfrm rot="5400000">
                <a:off x="1052" y="675"/>
                <a:ext cx="260" cy="257"/>
              </a:xfrm>
              <a:prstGeom prst="roundRect">
                <a:avLst>
                  <a:gd name="adj" fmla="val 16667"/>
                </a:avLst>
              </a:prstGeom>
              <a:solidFill>
                <a:srgbClr val="FFFF00"/>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9229" name="Rectangle 13">
                <a:extLst>
                  <a:ext uri="{FF2B5EF4-FFF2-40B4-BE49-F238E27FC236}">
                    <a16:creationId xmlns:a16="http://schemas.microsoft.com/office/drawing/2014/main" id="{EFC907C3-38E9-46B7-A8D4-4F71A0C6CF80}"/>
                  </a:ext>
                </a:extLst>
              </p:cNvPr>
              <p:cNvSpPr>
                <a:spLocks noChangeArrowheads="1"/>
              </p:cNvSpPr>
              <p:nvPr/>
            </p:nvSpPr>
            <p:spPr bwMode="auto">
              <a:xfrm>
                <a:off x="930" y="771"/>
                <a:ext cx="497" cy="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grpSp>
          <p:nvGrpSpPr>
            <p:cNvPr id="9230" name="Group 14">
              <a:extLst>
                <a:ext uri="{FF2B5EF4-FFF2-40B4-BE49-F238E27FC236}">
                  <a16:creationId xmlns:a16="http://schemas.microsoft.com/office/drawing/2014/main" id="{9BDCEE36-7492-45D3-928D-7DAFB5A45CDC}"/>
                </a:ext>
              </a:extLst>
            </p:cNvPr>
            <p:cNvGrpSpPr>
              <a:grpSpLocks/>
            </p:cNvGrpSpPr>
            <p:nvPr/>
          </p:nvGrpSpPr>
          <p:grpSpPr bwMode="auto">
            <a:xfrm>
              <a:off x="674" y="638"/>
              <a:ext cx="511" cy="73"/>
              <a:chOff x="674" y="638"/>
              <a:chExt cx="511" cy="73"/>
            </a:xfrm>
          </p:grpSpPr>
          <p:sp>
            <p:nvSpPr>
              <p:cNvPr id="9231" name="AutoShape 15">
                <a:extLst>
                  <a:ext uri="{FF2B5EF4-FFF2-40B4-BE49-F238E27FC236}">
                    <a16:creationId xmlns:a16="http://schemas.microsoft.com/office/drawing/2014/main" id="{F2D11E16-CDBF-4CB5-A445-C4110A5DEA97}"/>
                  </a:ext>
                </a:extLst>
              </p:cNvPr>
              <p:cNvSpPr>
                <a:spLocks noChangeArrowheads="1"/>
              </p:cNvSpPr>
              <p:nvPr/>
            </p:nvSpPr>
            <p:spPr bwMode="auto">
              <a:xfrm>
                <a:off x="674" y="638"/>
                <a:ext cx="511" cy="73"/>
              </a:xfrm>
              <a:prstGeom prst="roundRect">
                <a:avLst>
                  <a:gd name="adj" fmla="val 16667"/>
                </a:avLst>
              </a:prstGeom>
              <a:solidFill>
                <a:srgbClr val="D9D9D9"/>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9232" name="Rectangle 16">
                <a:extLst>
                  <a:ext uri="{FF2B5EF4-FFF2-40B4-BE49-F238E27FC236}">
                    <a16:creationId xmlns:a16="http://schemas.microsoft.com/office/drawing/2014/main" id="{BADC6622-F220-49D2-B427-94D54DFCB2F1}"/>
                  </a:ext>
                </a:extLst>
              </p:cNvPr>
              <p:cNvSpPr>
                <a:spLocks noChangeArrowheads="1"/>
              </p:cNvSpPr>
              <p:nvPr/>
            </p:nvSpPr>
            <p:spPr bwMode="auto">
              <a:xfrm>
                <a:off x="677" y="642"/>
                <a:ext cx="503" cy="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3280" tIns="53280" rIns="53280" bIns="532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algn="ctr">
                  <a:lnSpc>
                    <a:spcPct val="90000"/>
                  </a:lnSpc>
                  <a:spcAft>
                    <a:spcPts val="638"/>
                  </a:spcAft>
                  <a:buClrTx/>
                  <a:buFontTx/>
                  <a:buNone/>
                </a:pPr>
                <a:r>
                  <a:rPr lang="de-DE" altLang="de-DE" sz="2000" b="1">
                    <a:latin typeface="Calibri" panose="020F0502020204030204" pitchFamily="34" charset="0"/>
                  </a:rPr>
                  <a:t>Schulbereitschaft</a:t>
                </a:r>
              </a:p>
            </p:txBody>
          </p:sp>
        </p:grpSp>
      </p:gr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10F65497-823A-4D23-8413-89E5DA95B5A7}"/>
              </a:ext>
            </a:extLst>
          </p:cNvPr>
          <p:cNvSpPr>
            <a:spLocks noGrp="1" noChangeArrowheads="1"/>
          </p:cNvSpPr>
          <p:nvPr>
            <p:ph type="title" idx="4294967295"/>
          </p:nvPr>
        </p:nvSpPr>
        <p:spPr>
          <a:xfrm>
            <a:off x="457200" y="274638"/>
            <a:ext cx="8229600"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de-DE" sz="3600" dirty="0"/>
              <a:t>Beispiele zur Umsetzung im Familienalltag*:</a:t>
            </a:r>
          </a:p>
        </p:txBody>
      </p:sp>
      <p:sp>
        <p:nvSpPr>
          <p:cNvPr id="10242" name="Text Box 2">
            <a:extLst>
              <a:ext uri="{FF2B5EF4-FFF2-40B4-BE49-F238E27FC236}">
                <a16:creationId xmlns:a16="http://schemas.microsoft.com/office/drawing/2014/main" id="{FD36FA05-5064-4BA3-9D2E-EB4DCE81CB5F}"/>
              </a:ext>
            </a:extLst>
          </p:cNvPr>
          <p:cNvSpPr txBox="1">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1313" indent="-339725">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1pPr>
            <a:lvl2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2pPr>
            <a:lvl3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3pPr>
            <a:lvl4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4pPr>
            <a:lvl5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spcBef>
                <a:spcPts val="638"/>
              </a:spcBef>
              <a:spcAft>
                <a:spcPts val="1425"/>
              </a:spcAft>
              <a:buSzPct val="45000"/>
              <a:buFont typeface="Arial" panose="020B0604020202020204" pitchFamily="34" charset="0"/>
              <a:buChar char="•"/>
            </a:pPr>
            <a:r>
              <a:rPr lang="de-DE" altLang="de-DE" sz="1400" dirty="0">
                <a:latin typeface="Calibri" panose="020F0502020204030204" pitchFamily="34" charset="0"/>
              </a:rPr>
              <a:t>Kind besondere Stärken bewusst machen</a:t>
            </a:r>
          </a:p>
          <a:p>
            <a:pPr hangingPunct="1">
              <a:lnSpc>
                <a:spcPct val="100000"/>
              </a:lnSpc>
              <a:spcBef>
                <a:spcPts val="638"/>
              </a:spcBef>
              <a:spcAft>
                <a:spcPts val="1425"/>
              </a:spcAft>
              <a:buSzPct val="45000"/>
              <a:buFont typeface="Arial" panose="020B0604020202020204" pitchFamily="34" charset="0"/>
              <a:buChar char="•"/>
            </a:pPr>
            <a:r>
              <a:rPr lang="de-DE" altLang="de-DE" sz="1400" dirty="0">
                <a:latin typeface="Calibri" panose="020F0502020204030204" pitchFamily="34" charset="0"/>
              </a:rPr>
              <a:t>Kind um Hilfe bitten</a:t>
            </a:r>
          </a:p>
          <a:p>
            <a:pPr hangingPunct="1">
              <a:lnSpc>
                <a:spcPct val="100000"/>
              </a:lnSpc>
              <a:spcBef>
                <a:spcPts val="638"/>
              </a:spcBef>
              <a:spcAft>
                <a:spcPts val="1425"/>
              </a:spcAft>
              <a:buSzPct val="45000"/>
              <a:buFont typeface="Arial" panose="020B0604020202020204" pitchFamily="34" charset="0"/>
              <a:buChar char="•"/>
            </a:pPr>
            <a:r>
              <a:rPr lang="de-DE" altLang="de-DE" sz="1400" dirty="0">
                <a:latin typeface="Calibri" panose="020F0502020204030204" pitchFamily="34" charset="0"/>
              </a:rPr>
              <a:t>Ansichten des Kindes respektieren</a:t>
            </a:r>
          </a:p>
          <a:p>
            <a:pPr hangingPunct="1">
              <a:lnSpc>
                <a:spcPct val="100000"/>
              </a:lnSpc>
              <a:spcBef>
                <a:spcPts val="638"/>
              </a:spcBef>
              <a:spcAft>
                <a:spcPts val="1425"/>
              </a:spcAft>
              <a:buSzPct val="45000"/>
              <a:buFont typeface="Arial" panose="020B0604020202020204" pitchFamily="34" charset="0"/>
              <a:buChar char="•"/>
            </a:pPr>
            <a:r>
              <a:rPr lang="de-DE" altLang="de-DE" sz="1400" dirty="0">
                <a:latin typeface="Calibri" panose="020F0502020204030204" pitchFamily="34" charset="0"/>
              </a:rPr>
              <a:t>Kind nicht überbehüten, sondern Fehler machen lassen</a:t>
            </a:r>
          </a:p>
          <a:p>
            <a:pPr hangingPunct="1">
              <a:lnSpc>
                <a:spcPct val="100000"/>
              </a:lnSpc>
              <a:spcBef>
                <a:spcPts val="638"/>
              </a:spcBef>
              <a:spcAft>
                <a:spcPts val="1425"/>
              </a:spcAft>
              <a:buSzPct val="45000"/>
              <a:buFont typeface="Arial" panose="020B0604020202020204" pitchFamily="34" charset="0"/>
              <a:buChar char="•"/>
            </a:pPr>
            <a:r>
              <a:rPr lang="de-DE" altLang="de-DE" sz="1400" dirty="0">
                <a:latin typeface="Calibri" panose="020F0502020204030204" pitchFamily="34" charset="0"/>
              </a:rPr>
              <a:t>nicht alle Wünsche erfüllen: Frustrationstoleranz entsteht</a:t>
            </a:r>
          </a:p>
          <a:p>
            <a:pPr hangingPunct="1">
              <a:lnSpc>
                <a:spcPct val="100000"/>
              </a:lnSpc>
              <a:spcBef>
                <a:spcPts val="638"/>
              </a:spcBef>
              <a:spcAft>
                <a:spcPts val="1425"/>
              </a:spcAft>
              <a:buSzPct val="45000"/>
              <a:buFont typeface="Arial" panose="020B0604020202020204" pitchFamily="34" charset="0"/>
              <a:buChar char="•"/>
            </a:pPr>
            <a:r>
              <a:rPr lang="de-DE" altLang="de-DE" sz="1400" dirty="0">
                <a:latin typeface="Calibri" panose="020F0502020204030204" pitchFamily="34" charset="0"/>
              </a:rPr>
              <a:t>sich selbst anziehen (Schuhe binden, Reißverschluss, …)</a:t>
            </a:r>
          </a:p>
          <a:p>
            <a:pPr hangingPunct="1">
              <a:lnSpc>
                <a:spcPct val="100000"/>
              </a:lnSpc>
              <a:spcBef>
                <a:spcPts val="638"/>
              </a:spcBef>
              <a:spcAft>
                <a:spcPts val="1425"/>
              </a:spcAft>
              <a:buSzPct val="45000"/>
              <a:buFont typeface="Arial" panose="020B0604020202020204" pitchFamily="34" charset="0"/>
              <a:buChar char="•"/>
            </a:pPr>
            <a:r>
              <a:rPr lang="de-DE" altLang="de-DE" sz="1400" dirty="0">
                <a:latin typeface="Calibri" panose="020F0502020204030204" pitchFamily="34" charset="0"/>
              </a:rPr>
              <a:t>Vorbild Eltern: soziale Kontakte pflegen, Konflikte verbal lösen, kompromissbereit sein</a:t>
            </a:r>
          </a:p>
          <a:p>
            <a:pPr hangingPunct="1">
              <a:lnSpc>
                <a:spcPct val="100000"/>
              </a:lnSpc>
              <a:spcBef>
                <a:spcPts val="638"/>
              </a:spcBef>
              <a:spcAft>
                <a:spcPts val="1425"/>
              </a:spcAft>
              <a:buSzPct val="45000"/>
              <a:buFont typeface="Arial" panose="020B0604020202020204" pitchFamily="34" charset="0"/>
              <a:buChar char="•"/>
            </a:pPr>
            <a:r>
              <a:rPr lang="de-DE" altLang="de-DE" sz="1400" dirty="0">
                <a:latin typeface="Calibri" panose="020F0502020204030204" pitchFamily="34" charset="0"/>
              </a:rPr>
              <a:t>Rollenspiele (sich in andere Personen versetzen)</a:t>
            </a:r>
          </a:p>
          <a:p>
            <a:pPr hangingPunct="1">
              <a:lnSpc>
                <a:spcPct val="100000"/>
              </a:lnSpc>
              <a:spcBef>
                <a:spcPts val="638"/>
              </a:spcBef>
              <a:spcAft>
                <a:spcPts val="1425"/>
              </a:spcAft>
              <a:buSzPct val="45000"/>
              <a:buFont typeface="Arial" panose="020B0604020202020204" pitchFamily="34" charset="0"/>
              <a:buChar char="•"/>
            </a:pPr>
            <a:r>
              <a:rPr lang="de-DE" altLang="de-DE" sz="1400" dirty="0">
                <a:latin typeface="Calibri" panose="020F0502020204030204" pitchFamily="34" charset="0"/>
              </a:rPr>
              <a:t>Regelspiele (Regeln einhalten, abwarten, …)</a:t>
            </a:r>
          </a:p>
          <a:p>
            <a:pPr hangingPunct="1">
              <a:lnSpc>
                <a:spcPct val="100000"/>
              </a:lnSpc>
              <a:spcBef>
                <a:spcPts val="638"/>
              </a:spcBef>
              <a:spcAft>
                <a:spcPts val="1425"/>
              </a:spcAft>
              <a:buClrTx/>
              <a:buFontTx/>
              <a:buNone/>
            </a:pPr>
            <a:endParaRPr lang="de-DE" altLang="de-DE" sz="1400" dirty="0">
              <a:latin typeface="Calibri" panose="020F0502020204030204" pitchFamily="34" charset="0"/>
            </a:endParaRPr>
          </a:p>
          <a:p>
            <a:pPr hangingPunct="1">
              <a:lnSpc>
                <a:spcPct val="100000"/>
              </a:lnSpc>
              <a:spcBef>
                <a:spcPts val="638"/>
              </a:spcBef>
              <a:spcAft>
                <a:spcPts val="1425"/>
              </a:spcAft>
              <a:buClrTx/>
              <a:buFontTx/>
              <a:buNone/>
            </a:pPr>
            <a:r>
              <a:rPr lang="de-DE" altLang="de-DE" sz="1400" dirty="0">
                <a:latin typeface="Calibri" panose="020F0502020204030204" pitchFamily="34" charset="0"/>
              </a:rPr>
              <a:t>*entnommen aus: Martin R. Textor: „Ihr Kind auf dem Wege zum Schulkind“ </a:t>
            </a:r>
            <a:r>
              <a:rPr lang="de-DE" altLang="de-DE" sz="1400" dirty="0">
                <a:solidFill>
                  <a:srgbClr val="CCCCFF"/>
                </a:solidFill>
                <a:latin typeface="Calibri" panose="020F0502020204030204" pitchFamily="34" charset="0"/>
                <a:hlinkClick r:id="rId3"/>
              </a:rPr>
              <a:t>http://www.ipzf.de/Weg_Schulkind.pdf</a:t>
            </a:r>
          </a:p>
          <a:p>
            <a:pPr hangingPunct="1">
              <a:lnSpc>
                <a:spcPct val="100000"/>
              </a:lnSpc>
              <a:spcBef>
                <a:spcPts val="638"/>
              </a:spcBef>
              <a:spcAft>
                <a:spcPts val="1425"/>
              </a:spcAft>
              <a:buClrTx/>
              <a:buFontTx/>
              <a:buNone/>
            </a:pPr>
            <a:endParaRPr lang="de-DE" altLang="de-DE" sz="1400" dirty="0">
              <a:latin typeface="Calibri" panose="020F0502020204030204" pitchFamily="34" charset="0"/>
            </a:endParaRPr>
          </a:p>
          <a:p>
            <a:pPr hangingPunct="1">
              <a:lnSpc>
                <a:spcPct val="100000"/>
              </a:lnSpc>
              <a:spcBef>
                <a:spcPts val="638"/>
              </a:spcBef>
              <a:spcAft>
                <a:spcPts val="1425"/>
              </a:spcAft>
              <a:buClrTx/>
              <a:buFontTx/>
              <a:buNone/>
            </a:pPr>
            <a:endParaRPr lang="de-DE" altLang="de-DE" sz="3200" dirty="0">
              <a:latin typeface="Calibri" panose="020F0502020204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8DFFA5C1-9CBD-4069-B809-4F9200E1F675}"/>
              </a:ext>
            </a:extLst>
          </p:cNvPr>
          <p:cNvSpPr>
            <a:spLocks noGrp="1" noChangeArrowheads="1"/>
          </p:cNvSpPr>
          <p:nvPr>
            <p:ph type="title" idx="4294967295"/>
          </p:nvPr>
        </p:nvSpPr>
        <p:spPr>
          <a:xfrm>
            <a:off x="2339975" y="274638"/>
            <a:ext cx="6346825"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br>
              <a:rPr lang="de-DE" altLang="de-DE" sz="4400" dirty="0"/>
            </a:br>
            <a:r>
              <a:rPr lang="de-DE" altLang="de-DE" sz="4400" dirty="0"/>
              <a:t>Was benötigt Ihr Kind für die Schule?</a:t>
            </a:r>
            <a:br>
              <a:rPr lang="de-DE" altLang="de-DE" sz="4400" dirty="0"/>
            </a:br>
            <a:endParaRPr lang="de-DE" altLang="de-DE" sz="4400" dirty="0"/>
          </a:p>
        </p:txBody>
      </p:sp>
      <p:sp>
        <p:nvSpPr>
          <p:cNvPr id="11266" name="Text Box 2">
            <a:extLst>
              <a:ext uri="{FF2B5EF4-FFF2-40B4-BE49-F238E27FC236}">
                <a16:creationId xmlns:a16="http://schemas.microsoft.com/office/drawing/2014/main" id="{35B93649-E66B-4D07-A014-A96ED3797BCD}"/>
              </a:ext>
            </a:extLst>
          </p:cNvPr>
          <p:cNvSpPr txBox="1">
            <a:spLocks noChangeArrowheads="1"/>
          </p:cNvSpPr>
          <p:nvPr/>
        </p:nvSpPr>
        <p:spPr bwMode="auto">
          <a:xfrm>
            <a:off x="827584" y="2564904"/>
            <a:ext cx="8229600" cy="4537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972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spcBef>
                <a:spcPts val="638"/>
              </a:spcBef>
              <a:spcAft>
                <a:spcPts val="1425"/>
              </a:spcAft>
              <a:buClrTx/>
              <a:buFontTx/>
              <a:buNone/>
            </a:pPr>
            <a:r>
              <a:rPr lang="de-DE" altLang="de-DE" sz="2000" b="1" dirty="0">
                <a:latin typeface="Calibri" panose="020F0502020204030204" pitchFamily="34" charset="0"/>
              </a:rPr>
              <a:t>Im motivationalen Bereich unter anderem</a:t>
            </a:r>
            <a:r>
              <a:rPr lang="de-DE" altLang="de-DE" sz="2000" dirty="0">
                <a:latin typeface="Calibri" panose="020F0502020204030204" pitchFamily="34" charset="0"/>
              </a:rPr>
              <a:t>:</a:t>
            </a:r>
          </a:p>
          <a:p>
            <a:pPr marL="341313" hangingPunct="1">
              <a:lnSpc>
                <a:spcPct val="100000"/>
              </a:lnSpc>
              <a:spcBef>
                <a:spcPts val="638"/>
              </a:spcBef>
              <a:spcAft>
                <a:spcPts val="1425"/>
              </a:spcAft>
              <a:buSzPct val="45000"/>
              <a:buFont typeface="Arial" panose="020B0604020202020204" pitchFamily="34" charset="0"/>
              <a:buChar char="•"/>
            </a:pPr>
            <a:r>
              <a:rPr lang="de-DE" altLang="de-DE" sz="2000" dirty="0">
                <a:latin typeface="Calibri" panose="020F0502020204030204" pitchFamily="34" charset="0"/>
              </a:rPr>
              <a:t>Lernbereitschaft, Freude auf die Schule </a:t>
            </a:r>
          </a:p>
          <a:p>
            <a:pPr marL="341313" hangingPunct="1">
              <a:lnSpc>
                <a:spcPct val="100000"/>
              </a:lnSpc>
              <a:spcBef>
                <a:spcPts val="638"/>
              </a:spcBef>
              <a:spcAft>
                <a:spcPts val="1425"/>
              </a:spcAft>
              <a:buSzPct val="45000"/>
              <a:buFont typeface="Arial" panose="020B0604020202020204" pitchFamily="34" charset="0"/>
              <a:buChar char="•"/>
            </a:pPr>
            <a:r>
              <a:rPr lang="de-DE" altLang="de-DE" sz="2000" dirty="0">
                <a:latin typeface="Calibri" panose="020F0502020204030204" pitchFamily="34" charset="0"/>
              </a:rPr>
              <a:t>Umgang mit Misserfolgen</a:t>
            </a:r>
          </a:p>
          <a:p>
            <a:pPr marL="341313" hangingPunct="1">
              <a:lnSpc>
                <a:spcPct val="100000"/>
              </a:lnSpc>
              <a:spcBef>
                <a:spcPts val="638"/>
              </a:spcBef>
              <a:spcAft>
                <a:spcPts val="1425"/>
              </a:spcAft>
              <a:buSzPct val="45000"/>
              <a:buFont typeface="Arial" panose="020B0604020202020204" pitchFamily="34" charset="0"/>
              <a:buChar char="•"/>
            </a:pPr>
            <a:r>
              <a:rPr lang="de-DE" altLang="de-DE" sz="2000" dirty="0">
                <a:latin typeface="Calibri" panose="020F0502020204030204" pitchFamily="34" charset="0"/>
              </a:rPr>
              <a:t>Verhaltenskontrolle</a:t>
            </a:r>
          </a:p>
          <a:p>
            <a:pPr marL="341313" hangingPunct="1">
              <a:lnSpc>
                <a:spcPct val="100000"/>
              </a:lnSpc>
              <a:spcBef>
                <a:spcPts val="638"/>
              </a:spcBef>
              <a:spcAft>
                <a:spcPts val="1425"/>
              </a:spcAft>
              <a:buSzPct val="45000"/>
              <a:buFont typeface="Arial" panose="020B0604020202020204" pitchFamily="34" charset="0"/>
              <a:buChar char="•"/>
            </a:pPr>
            <a:r>
              <a:rPr lang="de-DE" altLang="de-DE" sz="2000" dirty="0">
                <a:latin typeface="Calibri" panose="020F0502020204030204" pitchFamily="34" charset="0"/>
              </a:rPr>
              <a:t>Neugierde</a:t>
            </a:r>
          </a:p>
          <a:p>
            <a:pPr hangingPunct="1">
              <a:lnSpc>
                <a:spcPct val="100000"/>
              </a:lnSpc>
              <a:spcBef>
                <a:spcPts val="638"/>
              </a:spcBef>
              <a:spcAft>
                <a:spcPts val="1425"/>
              </a:spcAft>
              <a:buClrTx/>
              <a:buFontTx/>
              <a:buNone/>
            </a:pPr>
            <a:endParaRPr lang="de-DE" altLang="de-DE" sz="3200" dirty="0">
              <a:latin typeface="Calibri" panose="020F0502020204030204" pitchFamily="34" charset="0"/>
            </a:endParaRPr>
          </a:p>
        </p:txBody>
      </p:sp>
      <p:grpSp>
        <p:nvGrpSpPr>
          <p:cNvPr id="11267" name="Group 3">
            <a:extLst>
              <a:ext uri="{FF2B5EF4-FFF2-40B4-BE49-F238E27FC236}">
                <a16:creationId xmlns:a16="http://schemas.microsoft.com/office/drawing/2014/main" id="{315D0B59-06A7-4CA6-A17B-7EAD0B2F0A1A}"/>
              </a:ext>
            </a:extLst>
          </p:cNvPr>
          <p:cNvGrpSpPr>
            <a:grpSpLocks/>
          </p:cNvGrpSpPr>
          <p:nvPr/>
        </p:nvGrpSpPr>
        <p:grpSpPr bwMode="auto">
          <a:xfrm>
            <a:off x="684213" y="657225"/>
            <a:ext cx="1581150" cy="825500"/>
            <a:chOff x="431" y="414"/>
            <a:chExt cx="996" cy="520"/>
          </a:xfrm>
        </p:grpSpPr>
        <p:sp>
          <p:nvSpPr>
            <p:cNvPr id="11268" name="AutoShape 4">
              <a:extLst>
                <a:ext uri="{FF2B5EF4-FFF2-40B4-BE49-F238E27FC236}">
                  <a16:creationId xmlns:a16="http://schemas.microsoft.com/office/drawing/2014/main" id="{9DAF9631-D163-433A-90C2-39B637670B30}"/>
                </a:ext>
              </a:extLst>
            </p:cNvPr>
            <p:cNvSpPr>
              <a:spLocks noChangeArrowheads="1"/>
            </p:cNvSpPr>
            <p:nvPr/>
          </p:nvSpPr>
          <p:spPr bwMode="auto">
            <a:xfrm rot="16200000">
              <a:off x="546" y="301"/>
              <a:ext cx="262" cy="490"/>
            </a:xfrm>
            <a:prstGeom prst="roundRect">
              <a:avLst>
                <a:gd name="adj" fmla="val 16667"/>
              </a:avLst>
            </a:prstGeom>
            <a:solidFill>
              <a:srgbClr val="FF0000"/>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nvGrpSpPr>
            <p:cNvPr id="11269" name="Group 5">
              <a:extLst>
                <a:ext uri="{FF2B5EF4-FFF2-40B4-BE49-F238E27FC236}">
                  <a16:creationId xmlns:a16="http://schemas.microsoft.com/office/drawing/2014/main" id="{901690B9-2A9D-4475-B2B8-BE339A5B46A2}"/>
                </a:ext>
              </a:extLst>
            </p:cNvPr>
            <p:cNvGrpSpPr>
              <a:grpSpLocks/>
            </p:cNvGrpSpPr>
            <p:nvPr/>
          </p:nvGrpSpPr>
          <p:grpSpPr bwMode="auto">
            <a:xfrm>
              <a:off x="930" y="417"/>
              <a:ext cx="497" cy="257"/>
              <a:chOff x="930" y="417"/>
              <a:chExt cx="497" cy="257"/>
            </a:xfrm>
          </p:grpSpPr>
          <p:sp>
            <p:nvSpPr>
              <p:cNvPr id="11270" name="AutoShape 6">
                <a:extLst>
                  <a:ext uri="{FF2B5EF4-FFF2-40B4-BE49-F238E27FC236}">
                    <a16:creationId xmlns:a16="http://schemas.microsoft.com/office/drawing/2014/main" id="{00ED8A56-5506-4811-A8FC-181F1CB068EF}"/>
                  </a:ext>
                </a:extLst>
              </p:cNvPr>
              <p:cNvSpPr>
                <a:spLocks noChangeArrowheads="1"/>
              </p:cNvSpPr>
              <p:nvPr/>
            </p:nvSpPr>
            <p:spPr bwMode="auto">
              <a:xfrm>
                <a:off x="930" y="417"/>
                <a:ext cx="497" cy="257"/>
              </a:xfrm>
              <a:prstGeom prst="roundRect">
                <a:avLst>
                  <a:gd name="adj" fmla="val 16667"/>
                </a:avLst>
              </a:prstGeom>
              <a:solidFill>
                <a:srgbClr val="00B050"/>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1271" name="Rectangle 7">
                <a:extLst>
                  <a:ext uri="{FF2B5EF4-FFF2-40B4-BE49-F238E27FC236}">
                    <a16:creationId xmlns:a16="http://schemas.microsoft.com/office/drawing/2014/main" id="{6337ECBE-0270-4FB1-98A5-AF06132942E9}"/>
                  </a:ext>
                </a:extLst>
              </p:cNvPr>
              <p:cNvSpPr>
                <a:spLocks noChangeArrowheads="1"/>
              </p:cNvSpPr>
              <p:nvPr/>
            </p:nvSpPr>
            <p:spPr bwMode="auto">
              <a:xfrm>
                <a:off x="930" y="417"/>
                <a:ext cx="497"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grpSp>
          <p:nvGrpSpPr>
            <p:cNvPr id="11272" name="Group 8">
              <a:extLst>
                <a:ext uri="{FF2B5EF4-FFF2-40B4-BE49-F238E27FC236}">
                  <a16:creationId xmlns:a16="http://schemas.microsoft.com/office/drawing/2014/main" id="{D2306EC9-46E5-40C6-BD66-FC9E8F636407}"/>
                </a:ext>
              </a:extLst>
            </p:cNvPr>
            <p:cNvGrpSpPr>
              <a:grpSpLocks/>
            </p:cNvGrpSpPr>
            <p:nvPr/>
          </p:nvGrpSpPr>
          <p:grpSpPr bwMode="auto">
            <a:xfrm>
              <a:off x="431" y="676"/>
              <a:ext cx="497" cy="257"/>
              <a:chOff x="431" y="676"/>
              <a:chExt cx="497" cy="257"/>
            </a:xfrm>
          </p:grpSpPr>
          <p:sp>
            <p:nvSpPr>
              <p:cNvPr id="11273" name="AutoShape 9">
                <a:extLst>
                  <a:ext uri="{FF2B5EF4-FFF2-40B4-BE49-F238E27FC236}">
                    <a16:creationId xmlns:a16="http://schemas.microsoft.com/office/drawing/2014/main" id="{537B158B-26A3-405C-ACE2-9CD4FA5E1DE7}"/>
                  </a:ext>
                </a:extLst>
              </p:cNvPr>
              <p:cNvSpPr>
                <a:spLocks noChangeArrowheads="1"/>
              </p:cNvSpPr>
              <p:nvPr/>
            </p:nvSpPr>
            <p:spPr bwMode="auto">
              <a:xfrm rot="10800000">
                <a:off x="433" y="677"/>
                <a:ext cx="496" cy="257"/>
              </a:xfrm>
              <a:prstGeom prst="roundRect">
                <a:avLst>
                  <a:gd name="adj" fmla="val 16667"/>
                </a:avLst>
              </a:prstGeom>
              <a:solidFill>
                <a:srgbClr val="6F9DFE"/>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1274" name="Rectangle 10">
                <a:extLst>
                  <a:ext uri="{FF2B5EF4-FFF2-40B4-BE49-F238E27FC236}">
                    <a16:creationId xmlns:a16="http://schemas.microsoft.com/office/drawing/2014/main" id="{38F2A353-9208-4900-BC4B-8659DCEC2563}"/>
                  </a:ext>
                </a:extLst>
              </p:cNvPr>
              <p:cNvSpPr>
                <a:spLocks noChangeArrowheads="1"/>
              </p:cNvSpPr>
              <p:nvPr/>
            </p:nvSpPr>
            <p:spPr bwMode="auto">
              <a:xfrm>
                <a:off x="431" y="738"/>
                <a:ext cx="496"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grpSp>
          <p:nvGrpSpPr>
            <p:cNvPr id="11275" name="Group 11">
              <a:extLst>
                <a:ext uri="{FF2B5EF4-FFF2-40B4-BE49-F238E27FC236}">
                  <a16:creationId xmlns:a16="http://schemas.microsoft.com/office/drawing/2014/main" id="{1D9B05B3-EFEA-4802-856E-F405BA46E585}"/>
                </a:ext>
              </a:extLst>
            </p:cNvPr>
            <p:cNvGrpSpPr>
              <a:grpSpLocks/>
            </p:cNvGrpSpPr>
            <p:nvPr/>
          </p:nvGrpSpPr>
          <p:grpSpPr bwMode="auto">
            <a:xfrm>
              <a:off x="930" y="674"/>
              <a:ext cx="497" cy="260"/>
              <a:chOff x="930" y="674"/>
              <a:chExt cx="497" cy="260"/>
            </a:xfrm>
          </p:grpSpPr>
          <p:sp>
            <p:nvSpPr>
              <p:cNvPr id="11276" name="AutoShape 12">
                <a:extLst>
                  <a:ext uri="{FF2B5EF4-FFF2-40B4-BE49-F238E27FC236}">
                    <a16:creationId xmlns:a16="http://schemas.microsoft.com/office/drawing/2014/main" id="{6E6B34A0-C7F7-4661-95B9-3D0A60F25039}"/>
                  </a:ext>
                </a:extLst>
              </p:cNvPr>
              <p:cNvSpPr>
                <a:spLocks noChangeArrowheads="1"/>
              </p:cNvSpPr>
              <p:nvPr/>
            </p:nvSpPr>
            <p:spPr bwMode="auto">
              <a:xfrm rot="5400000">
                <a:off x="1052" y="675"/>
                <a:ext cx="260" cy="257"/>
              </a:xfrm>
              <a:prstGeom prst="roundRect">
                <a:avLst>
                  <a:gd name="adj" fmla="val 16667"/>
                </a:avLst>
              </a:prstGeom>
              <a:solidFill>
                <a:srgbClr val="FFFF00"/>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1277" name="Rectangle 13">
                <a:extLst>
                  <a:ext uri="{FF2B5EF4-FFF2-40B4-BE49-F238E27FC236}">
                    <a16:creationId xmlns:a16="http://schemas.microsoft.com/office/drawing/2014/main" id="{DFA99E8F-9EB0-445D-83F2-EA10A7A0E052}"/>
                  </a:ext>
                </a:extLst>
              </p:cNvPr>
              <p:cNvSpPr>
                <a:spLocks noChangeArrowheads="1"/>
              </p:cNvSpPr>
              <p:nvPr/>
            </p:nvSpPr>
            <p:spPr bwMode="auto">
              <a:xfrm>
                <a:off x="930" y="771"/>
                <a:ext cx="497" cy="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grpSp>
          <p:nvGrpSpPr>
            <p:cNvPr id="11278" name="Group 14">
              <a:extLst>
                <a:ext uri="{FF2B5EF4-FFF2-40B4-BE49-F238E27FC236}">
                  <a16:creationId xmlns:a16="http://schemas.microsoft.com/office/drawing/2014/main" id="{92748D78-F167-486D-A624-74E465DD5C4D}"/>
                </a:ext>
              </a:extLst>
            </p:cNvPr>
            <p:cNvGrpSpPr>
              <a:grpSpLocks/>
            </p:cNvGrpSpPr>
            <p:nvPr/>
          </p:nvGrpSpPr>
          <p:grpSpPr bwMode="auto">
            <a:xfrm>
              <a:off x="674" y="638"/>
              <a:ext cx="511" cy="73"/>
              <a:chOff x="674" y="638"/>
              <a:chExt cx="511" cy="73"/>
            </a:xfrm>
          </p:grpSpPr>
          <p:sp>
            <p:nvSpPr>
              <p:cNvPr id="11279" name="AutoShape 15">
                <a:extLst>
                  <a:ext uri="{FF2B5EF4-FFF2-40B4-BE49-F238E27FC236}">
                    <a16:creationId xmlns:a16="http://schemas.microsoft.com/office/drawing/2014/main" id="{7FC2D437-C6F8-45D5-84B4-5632DC3853B5}"/>
                  </a:ext>
                </a:extLst>
              </p:cNvPr>
              <p:cNvSpPr>
                <a:spLocks noChangeArrowheads="1"/>
              </p:cNvSpPr>
              <p:nvPr/>
            </p:nvSpPr>
            <p:spPr bwMode="auto">
              <a:xfrm>
                <a:off x="674" y="638"/>
                <a:ext cx="511" cy="73"/>
              </a:xfrm>
              <a:prstGeom prst="roundRect">
                <a:avLst>
                  <a:gd name="adj" fmla="val 16667"/>
                </a:avLst>
              </a:prstGeom>
              <a:solidFill>
                <a:srgbClr val="D9D9D9"/>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1280" name="Rectangle 16">
                <a:extLst>
                  <a:ext uri="{FF2B5EF4-FFF2-40B4-BE49-F238E27FC236}">
                    <a16:creationId xmlns:a16="http://schemas.microsoft.com/office/drawing/2014/main" id="{33F0FCB3-CAE6-430F-ACD0-B60B25310E91}"/>
                  </a:ext>
                </a:extLst>
              </p:cNvPr>
              <p:cNvSpPr>
                <a:spLocks noChangeArrowheads="1"/>
              </p:cNvSpPr>
              <p:nvPr/>
            </p:nvSpPr>
            <p:spPr bwMode="auto">
              <a:xfrm>
                <a:off x="677" y="642"/>
                <a:ext cx="503" cy="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3280" tIns="53280" rIns="53280" bIns="532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algn="ctr">
                  <a:lnSpc>
                    <a:spcPct val="90000"/>
                  </a:lnSpc>
                  <a:spcAft>
                    <a:spcPts val="638"/>
                  </a:spcAft>
                  <a:buClrTx/>
                  <a:buFontTx/>
                  <a:buNone/>
                </a:pPr>
                <a:r>
                  <a:rPr lang="de-DE" altLang="de-DE" sz="2000" b="1">
                    <a:latin typeface="Calibri" panose="020F0502020204030204" pitchFamily="34" charset="0"/>
                  </a:rPr>
                  <a:t>Schulbereitschaft</a:t>
                </a:r>
              </a:p>
            </p:txBody>
          </p:sp>
        </p:grpSp>
      </p:gr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40B7F33E-FC0E-4A3E-A466-F60B437E98B7}"/>
              </a:ext>
            </a:extLst>
          </p:cNvPr>
          <p:cNvSpPr>
            <a:spLocks noGrp="1" noChangeArrowheads="1"/>
          </p:cNvSpPr>
          <p:nvPr>
            <p:ph type="title" idx="4294967295"/>
          </p:nvPr>
        </p:nvSpPr>
        <p:spPr>
          <a:xfrm>
            <a:off x="457200" y="274638"/>
            <a:ext cx="8229600"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de-DE" sz="4400"/>
              <a:t>Beispiele zur Umsetzung im Familienalltag*:</a:t>
            </a:r>
          </a:p>
        </p:txBody>
      </p:sp>
      <p:sp>
        <p:nvSpPr>
          <p:cNvPr id="12290" name="Text Box 2">
            <a:extLst>
              <a:ext uri="{FF2B5EF4-FFF2-40B4-BE49-F238E27FC236}">
                <a16:creationId xmlns:a16="http://schemas.microsoft.com/office/drawing/2014/main" id="{3B71F081-A824-4F9C-8005-3262E806E091}"/>
              </a:ext>
            </a:extLst>
          </p:cNvPr>
          <p:cNvSpPr txBox="1">
            <a:spLocks noChangeArrowheads="1"/>
          </p:cNvSpPr>
          <p:nvPr/>
        </p:nvSpPr>
        <p:spPr bwMode="auto">
          <a:xfrm>
            <a:off x="611560" y="2132856"/>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1313" indent="-339725">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1pPr>
            <a:lvl2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2pPr>
            <a:lvl3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3pPr>
            <a:lvl4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4pPr>
            <a:lvl5pP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spcBef>
                <a:spcPts val="638"/>
              </a:spcBef>
              <a:spcAft>
                <a:spcPts val="1425"/>
              </a:spcAft>
              <a:buSzPct val="45000"/>
              <a:buFont typeface="Arial" panose="020B0604020202020204" pitchFamily="34" charset="0"/>
              <a:buChar char="•"/>
            </a:pPr>
            <a:r>
              <a:rPr lang="de-DE" altLang="de-DE" sz="2400" dirty="0">
                <a:latin typeface="Calibri" panose="020F0502020204030204" pitchFamily="34" charset="0"/>
              </a:rPr>
              <a:t>Eigene Erfahrungen und Erfolge ermöglichen: Kind entwickelt Haltung „Hoffnung auf Erfolg“ und nicht „Angst vor Misserfolg“</a:t>
            </a:r>
          </a:p>
          <a:p>
            <a:pPr hangingPunct="1">
              <a:lnSpc>
                <a:spcPct val="100000"/>
              </a:lnSpc>
              <a:spcBef>
                <a:spcPts val="638"/>
              </a:spcBef>
              <a:spcAft>
                <a:spcPts val="1425"/>
              </a:spcAft>
              <a:buSzPct val="45000"/>
              <a:buFont typeface="Arial" panose="020B0604020202020204" pitchFamily="34" charset="0"/>
              <a:buChar char="•"/>
            </a:pPr>
            <a:r>
              <a:rPr lang="de-DE" altLang="de-DE" sz="2400" dirty="0">
                <a:latin typeface="Calibri" panose="020F0502020204030204" pitchFamily="34" charset="0"/>
              </a:rPr>
              <a:t>Gründe für Erfolge (Misserfolge) möglichst in (mangelnder) Anstrengung suchen und nicht  in Begabung: nur Anstrengung ist vom Kind selbst beeinflussbar</a:t>
            </a:r>
          </a:p>
          <a:p>
            <a:pPr hangingPunct="1">
              <a:lnSpc>
                <a:spcPct val="100000"/>
              </a:lnSpc>
              <a:spcBef>
                <a:spcPts val="638"/>
              </a:spcBef>
              <a:spcAft>
                <a:spcPts val="1425"/>
              </a:spcAft>
              <a:buSzPct val="45000"/>
              <a:buFont typeface="Arial" panose="020B0604020202020204" pitchFamily="34" charset="0"/>
              <a:buChar char="•"/>
            </a:pPr>
            <a:r>
              <a:rPr lang="de-DE" altLang="de-DE" sz="2400" dirty="0">
                <a:latin typeface="Calibri" panose="020F0502020204030204" pitchFamily="34" charset="0"/>
              </a:rPr>
              <a:t>Kind loben („der Weg ist das Ziel“)</a:t>
            </a:r>
          </a:p>
          <a:p>
            <a:pPr hangingPunct="1">
              <a:lnSpc>
                <a:spcPct val="100000"/>
              </a:lnSpc>
              <a:spcBef>
                <a:spcPts val="638"/>
              </a:spcBef>
              <a:spcAft>
                <a:spcPts val="1425"/>
              </a:spcAft>
              <a:buClrTx/>
              <a:buFontTx/>
              <a:buNone/>
            </a:pPr>
            <a:endParaRPr lang="de-DE" altLang="de-DE" sz="2400" dirty="0">
              <a:latin typeface="Calibri" panose="020F0502020204030204" pitchFamily="34" charset="0"/>
            </a:endParaRPr>
          </a:p>
          <a:p>
            <a:pPr hangingPunct="1">
              <a:lnSpc>
                <a:spcPct val="100000"/>
              </a:lnSpc>
              <a:spcBef>
                <a:spcPts val="638"/>
              </a:spcBef>
              <a:spcAft>
                <a:spcPts val="1425"/>
              </a:spcAft>
              <a:buClrTx/>
              <a:buFontTx/>
              <a:buNone/>
            </a:pPr>
            <a:endParaRPr lang="de-DE" altLang="de-DE" sz="3200" dirty="0">
              <a:latin typeface="Calibri" panose="020F0502020204030204"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3F4D8A49-6705-4356-891D-AD1D2C8C08BE}"/>
              </a:ext>
            </a:extLst>
          </p:cNvPr>
          <p:cNvSpPr>
            <a:spLocks noGrp="1" noChangeArrowheads="1"/>
          </p:cNvSpPr>
          <p:nvPr>
            <p:ph type="title" idx="4294967295"/>
          </p:nvPr>
        </p:nvSpPr>
        <p:spPr>
          <a:xfrm>
            <a:off x="2411413" y="476250"/>
            <a:ext cx="6275387" cy="1143000"/>
          </a:xfrm>
          <a:ln/>
        </p:spPr>
        <p:txBody>
          <a:bodyPr/>
          <a:lstStyle/>
          <a:p>
            <a:pPr algn="ctr">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br>
              <a:rPr lang="de-DE" altLang="de-DE" sz="4400"/>
            </a:br>
            <a:r>
              <a:rPr lang="de-DE" altLang="de-DE" sz="4400"/>
              <a:t>Was benötigt Ihr Kind für die Schule?</a:t>
            </a:r>
            <a:br>
              <a:rPr lang="de-DE" altLang="de-DE" sz="4400"/>
            </a:br>
            <a:endParaRPr lang="de-DE" altLang="de-DE" sz="4400"/>
          </a:p>
        </p:txBody>
      </p:sp>
      <p:sp>
        <p:nvSpPr>
          <p:cNvPr id="13314" name="Text Box 2">
            <a:extLst>
              <a:ext uri="{FF2B5EF4-FFF2-40B4-BE49-F238E27FC236}">
                <a16:creationId xmlns:a16="http://schemas.microsoft.com/office/drawing/2014/main" id="{B4E16072-027E-4CA5-84A8-F794EEF82C21}"/>
              </a:ext>
            </a:extLst>
          </p:cNvPr>
          <p:cNvSpPr txBox="1">
            <a:spLocks noChangeArrowheads="1"/>
          </p:cNvSpPr>
          <p:nvPr/>
        </p:nvSpPr>
        <p:spPr bwMode="auto">
          <a:xfrm>
            <a:off x="1069976" y="2924944"/>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342900" indent="-33972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panose="020B0604020202020204" pitchFamily="34" charset="0"/>
                <a:ea typeface="Microsoft YaHei" panose="020B0503020204020204" pitchFamily="34" charset="-122"/>
              </a:defRPr>
            </a:lvl9pPr>
          </a:lstStyle>
          <a:p>
            <a:pPr hangingPunct="1">
              <a:lnSpc>
                <a:spcPct val="100000"/>
              </a:lnSpc>
              <a:spcBef>
                <a:spcPts val="638"/>
              </a:spcBef>
              <a:spcAft>
                <a:spcPts val="1425"/>
              </a:spcAft>
              <a:buClrTx/>
              <a:buFontTx/>
              <a:buNone/>
            </a:pPr>
            <a:r>
              <a:rPr lang="de-DE" altLang="de-DE" sz="2400" b="1" dirty="0">
                <a:latin typeface="Calibri" panose="020F0502020204030204" pitchFamily="34" charset="0"/>
              </a:rPr>
              <a:t>Im motorischen Bereich unter anderem:</a:t>
            </a:r>
          </a:p>
          <a:p>
            <a:pPr marL="341313" hangingPunct="1">
              <a:lnSpc>
                <a:spcPct val="100000"/>
              </a:lnSpc>
              <a:spcBef>
                <a:spcPts val="638"/>
              </a:spcBef>
              <a:spcAft>
                <a:spcPts val="1425"/>
              </a:spcAft>
              <a:buSzPct val="45000"/>
              <a:buFont typeface="Arial" panose="020B0604020202020204" pitchFamily="34" charset="0"/>
              <a:buChar char="•"/>
            </a:pPr>
            <a:r>
              <a:rPr lang="de-DE" altLang="de-DE" sz="2400" dirty="0">
                <a:latin typeface="Calibri" panose="020F0502020204030204" pitchFamily="34" charset="0"/>
              </a:rPr>
              <a:t>allgemeine Beweglichkeit</a:t>
            </a:r>
          </a:p>
          <a:p>
            <a:pPr marL="341313" hangingPunct="1">
              <a:lnSpc>
                <a:spcPct val="100000"/>
              </a:lnSpc>
              <a:spcBef>
                <a:spcPts val="638"/>
              </a:spcBef>
              <a:spcAft>
                <a:spcPts val="1425"/>
              </a:spcAft>
              <a:buSzPct val="45000"/>
              <a:buFont typeface="Arial" panose="020B0604020202020204" pitchFamily="34" charset="0"/>
              <a:buChar char="•"/>
            </a:pPr>
            <a:r>
              <a:rPr lang="de-DE" altLang="de-DE" sz="2400" dirty="0">
                <a:latin typeface="Calibri" panose="020F0502020204030204" pitchFamily="34" charset="0"/>
              </a:rPr>
              <a:t>körperliche Stabilität</a:t>
            </a:r>
          </a:p>
          <a:p>
            <a:pPr marL="341313" hangingPunct="1">
              <a:lnSpc>
                <a:spcPct val="100000"/>
              </a:lnSpc>
              <a:spcBef>
                <a:spcPts val="638"/>
              </a:spcBef>
              <a:spcAft>
                <a:spcPts val="1425"/>
              </a:spcAft>
              <a:buSzPct val="45000"/>
              <a:buFont typeface="Arial" panose="020B0604020202020204" pitchFamily="34" charset="0"/>
              <a:buChar char="•"/>
            </a:pPr>
            <a:r>
              <a:rPr lang="de-DE" altLang="de-DE" sz="2400" dirty="0">
                <a:latin typeface="Calibri" panose="020F0502020204030204" pitchFamily="34" charset="0"/>
              </a:rPr>
              <a:t>Finger- und Handgeschicklichkeit</a:t>
            </a:r>
          </a:p>
          <a:p>
            <a:pPr hangingPunct="1">
              <a:lnSpc>
                <a:spcPct val="100000"/>
              </a:lnSpc>
              <a:spcBef>
                <a:spcPts val="638"/>
              </a:spcBef>
              <a:spcAft>
                <a:spcPts val="1425"/>
              </a:spcAft>
              <a:buClrTx/>
              <a:buFontTx/>
              <a:buNone/>
            </a:pPr>
            <a:endParaRPr lang="de-DE" altLang="de-DE" sz="3200" dirty="0">
              <a:latin typeface="Calibri" panose="020F0502020204030204" pitchFamily="34" charset="0"/>
            </a:endParaRPr>
          </a:p>
        </p:txBody>
      </p:sp>
      <p:grpSp>
        <p:nvGrpSpPr>
          <p:cNvPr id="13315" name="Group 3">
            <a:extLst>
              <a:ext uri="{FF2B5EF4-FFF2-40B4-BE49-F238E27FC236}">
                <a16:creationId xmlns:a16="http://schemas.microsoft.com/office/drawing/2014/main" id="{F4D36DD0-AC69-410B-B20D-80BCCA2F496E}"/>
              </a:ext>
            </a:extLst>
          </p:cNvPr>
          <p:cNvGrpSpPr>
            <a:grpSpLocks/>
          </p:cNvGrpSpPr>
          <p:nvPr/>
        </p:nvGrpSpPr>
        <p:grpSpPr bwMode="auto">
          <a:xfrm>
            <a:off x="684213" y="657225"/>
            <a:ext cx="1581150" cy="825500"/>
            <a:chOff x="431" y="414"/>
            <a:chExt cx="996" cy="520"/>
          </a:xfrm>
        </p:grpSpPr>
        <p:sp>
          <p:nvSpPr>
            <p:cNvPr id="13316" name="AutoShape 4">
              <a:extLst>
                <a:ext uri="{FF2B5EF4-FFF2-40B4-BE49-F238E27FC236}">
                  <a16:creationId xmlns:a16="http://schemas.microsoft.com/office/drawing/2014/main" id="{A11E5FAC-CDA9-4546-AA67-C99BE7484C5C}"/>
                </a:ext>
              </a:extLst>
            </p:cNvPr>
            <p:cNvSpPr>
              <a:spLocks noChangeArrowheads="1"/>
            </p:cNvSpPr>
            <p:nvPr/>
          </p:nvSpPr>
          <p:spPr bwMode="auto">
            <a:xfrm rot="16200000">
              <a:off x="546" y="301"/>
              <a:ext cx="262" cy="490"/>
            </a:xfrm>
            <a:prstGeom prst="roundRect">
              <a:avLst>
                <a:gd name="adj" fmla="val 16667"/>
              </a:avLst>
            </a:prstGeom>
            <a:solidFill>
              <a:srgbClr val="FF0000"/>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nvGrpSpPr>
            <p:cNvPr id="13317" name="Group 5">
              <a:extLst>
                <a:ext uri="{FF2B5EF4-FFF2-40B4-BE49-F238E27FC236}">
                  <a16:creationId xmlns:a16="http://schemas.microsoft.com/office/drawing/2014/main" id="{20822B1F-FE4F-4C86-9045-619B6B0769D6}"/>
                </a:ext>
              </a:extLst>
            </p:cNvPr>
            <p:cNvGrpSpPr>
              <a:grpSpLocks/>
            </p:cNvGrpSpPr>
            <p:nvPr/>
          </p:nvGrpSpPr>
          <p:grpSpPr bwMode="auto">
            <a:xfrm>
              <a:off x="930" y="417"/>
              <a:ext cx="497" cy="257"/>
              <a:chOff x="930" y="417"/>
              <a:chExt cx="497" cy="257"/>
            </a:xfrm>
          </p:grpSpPr>
          <p:sp>
            <p:nvSpPr>
              <p:cNvPr id="13318" name="AutoShape 6">
                <a:extLst>
                  <a:ext uri="{FF2B5EF4-FFF2-40B4-BE49-F238E27FC236}">
                    <a16:creationId xmlns:a16="http://schemas.microsoft.com/office/drawing/2014/main" id="{88431C45-ACFD-470F-84CA-9CACD952D51B}"/>
                  </a:ext>
                </a:extLst>
              </p:cNvPr>
              <p:cNvSpPr>
                <a:spLocks noChangeArrowheads="1"/>
              </p:cNvSpPr>
              <p:nvPr/>
            </p:nvSpPr>
            <p:spPr bwMode="auto">
              <a:xfrm>
                <a:off x="930" y="417"/>
                <a:ext cx="497" cy="257"/>
              </a:xfrm>
              <a:prstGeom prst="roundRect">
                <a:avLst>
                  <a:gd name="adj" fmla="val 16667"/>
                </a:avLst>
              </a:prstGeom>
              <a:solidFill>
                <a:srgbClr val="00B050"/>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3319" name="Rectangle 7">
                <a:extLst>
                  <a:ext uri="{FF2B5EF4-FFF2-40B4-BE49-F238E27FC236}">
                    <a16:creationId xmlns:a16="http://schemas.microsoft.com/office/drawing/2014/main" id="{F1E9B20A-D396-4CA3-A1DC-1ED90D6EFAC0}"/>
                  </a:ext>
                </a:extLst>
              </p:cNvPr>
              <p:cNvSpPr>
                <a:spLocks noChangeArrowheads="1"/>
              </p:cNvSpPr>
              <p:nvPr/>
            </p:nvSpPr>
            <p:spPr bwMode="auto">
              <a:xfrm>
                <a:off x="930" y="417"/>
                <a:ext cx="497"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grpSp>
          <p:nvGrpSpPr>
            <p:cNvPr id="13320" name="Group 8">
              <a:extLst>
                <a:ext uri="{FF2B5EF4-FFF2-40B4-BE49-F238E27FC236}">
                  <a16:creationId xmlns:a16="http://schemas.microsoft.com/office/drawing/2014/main" id="{D89F9C10-584B-4DB6-B17D-608A2ABAC763}"/>
                </a:ext>
              </a:extLst>
            </p:cNvPr>
            <p:cNvGrpSpPr>
              <a:grpSpLocks/>
            </p:cNvGrpSpPr>
            <p:nvPr/>
          </p:nvGrpSpPr>
          <p:grpSpPr bwMode="auto">
            <a:xfrm>
              <a:off x="431" y="676"/>
              <a:ext cx="497" cy="257"/>
              <a:chOff x="431" y="676"/>
              <a:chExt cx="497" cy="257"/>
            </a:xfrm>
          </p:grpSpPr>
          <p:sp>
            <p:nvSpPr>
              <p:cNvPr id="13321" name="AutoShape 9">
                <a:extLst>
                  <a:ext uri="{FF2B5EF4-FFF2-40B4-BE49-F238E27FC236}">
                    <a16:creationId xmlns:a16="http://schemas.microsoft.com/office/drawing/2014/main" id="{27BE5C39-248E-479D-B444-CBC99AE3A4B8}"/>
                  </a:ext>
                </a:extLst>
              </p:cNvPr>
              <p:cNvSpPr>
                <a:spLocks noChangeArrowheads="1"/>
              </p:cNvSpPr>
              <p:nvPr/>
            </p:nvSpPr>
            <p:spPr bwMode="auto">
              <a:xfrm rot="10800000">
                <a:off x="433" y="677"/>
                <a:ext cx="496" cy="257"/>
              </a:xfrm>
              <a:prstGeom prst="roundRect">
                <a:avLst>
                  <a:gd name="adj" fmla="val 16667"/>
                </a:avLst>
              </a:prstGeom>
              <a:solidFill>
                <a:srgbClr val="6F9DFE"/>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3322" name="Rectangle 10">
                <a:extLst>
                  <a:ext uri="{FF2B5EF4-FFF2-40B4-BE49-F238E27FC236}">
                    <a16:creationId xmlns:a16="http://schemas.microsoft.com/office/drawing/2014/main" id="{94361E29-99EE-4340-9325-2AA4D0C157C5}"/>
                  </a:ext>
                </a:extLst>
              </p:cNvPr>
              <p:cNvSpPr>
                <a:spLocks noChangeArrowheads="1"/>
              </p:cNvSpPr>
              <p:nvPr/>
            </p:nvSpPr>
            <p:spPr bwMode="auto">
              <a:xfrm>
                <a:off x="431" y="738"/>
                <a:ext cx="496"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grpSp>
          <p:nvGrpSpPr>
            <p:cNvPr id="13323" name="Group 11">
              <a:extLst>
                <a:ext uri="{FF2B5EF4-FFF2-40B4-BE49-F238E27FC236}">
                  <a16:creationId xmlns:a16="http://schemas.microsoft.com/office/drawing/2014/main" id="{1899040A-4BEC-491F-9494-3AA3E679BA7E}"/>
                </a:ext>
              </a:extLst>
            </p:cNvPr>
            <p:cNvGrpSpPr>
              <a:grpSpLocks/>
            </p:cNvGrpSpPr>
            <p:nvPr/>
          </p:nvGrpSpPr>
          <p:grpSpPr bwMode="auto">
            <a:xfrm>
              <a:off x="930" y="674"/>
              <a:ext cx="497" cy="260"/>
              <a:chOff x="930" y="674"/>
              <a:chExt cx="497" cy="260"/>
            </a:xfrm>
          </p:grpSpPr>
          <p:sp>
            <p:nvSpPr>
              <p:cNvPr id="13324" name="AutoShape 12">
                <a:extLst>
                  <a:ext uri="{FF2B5EF4-FFF2-40B4-BE49-F238E27FC236}">
                    <a16:creationId xmlns:a16="http://schemas.microsoft.com/office/drawing/2014/main" id="{27DA4F7E-48B5-4731-B5C5-1CD37D33E8E3}"/>
                  </a:ext>
                </a:extLst>
              </p:cNvPr>
              <p:cNvSpPr>
                <a:spLocks noChangeArrowheads="1"/>
              </p:cNvSpPr>
              <p:nvPr/>
            </p:nvSpPr>
            <p:spPr bwMode="auto">
              <a:xfrm rot="5400000">
                <a:off x="1052" y="675"/>
                <a:ext cx="260" cy="257"/>
              </a:xfrm>
              <a:prstGeom prst="roundRect">
                <a:avLst>
                  <a:gd name="adj" fmla="val 16667"/>
                </a:avLst>
              </a:prstGeom>
              <a:solidFill>
                <a:srgbClr val="FFFF00"/>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3325" name="Rectangle 13">
                <a:extLst>
                  <a:ext uri="{FF2B5EF4-FFF2-40B4-BE49-F238E27FC236}">
                    <a16:creationId xmlns:a16="http://schemas.microsoft.com/office/drawing/2014/main" id="{03E0F8A6-2765-4CDA-80FF-45D059D7EDED}"/>
                  </a:ext>
                </a:extLst>
              </p:cNvPr>
              <p:cNvSpPr>
                <a:spLocks noChangeArrowheads="1"/>
              </p:cNvSpPr>
              <p:nvPr/>
            </p:nvSpPr>
            <p:spPr bwMode="auto">
              <a:xfrm>
                <a:off x="930" y="771"/>
                <a:ext cx="497" cy="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grpSp>
        <p:grpSp>
          <p:nvGrpSpPr>
            <p:cNvPr id="13326" name="Group 14">
              <a:extLst>
                <a:ext uri="{FF2B5EF4-FFF2-40B4-BE49-F238E27FC236}">
                  <a16:creationId xmlns:a16="http://schemas.microsoft.com/office/drawing/2014/main" id="{D1095B73-091F-43B1-AEF4-1486D4F15A11}"/>
                </a:ext>
              </a:extLst>
            </p:cNvPr>
            <p:cNvGrpSpPr>
              <a:grpSpLocks/>
            </p:cNvGrpSpPr>
            <p:nvPr/>
          </p:nvGrpSpPr>
          <p:grpSpPr bwMode="auto">
            <a:xfrm>
              <a:off x="674" y="638"/>
              <a:ext cx="511" cy="73"/>
              <a:chOff x="674" y="638"/>
              <a:chExt cx="511" cy="73"/>
            </a:xfrm>
          </p:grpSpPr>
          <p:sp>
            <p:nvSpPr>
              <p:cNvPr id="13327" name="AutoShape 15">
                <a:extLst>
                  <a:ext uri="{FF2B5EF4-FFF2-40B4-BE49-F238E27FC236}">
                    <a16:creationId xmlns:a16="http://schemas.microsoft.com/office/drawing/2014/main" id="{04A27393-89C6-4EFC-8E13-2E2D3D12707C}"/>
                  </a:ext>
                </a:extLst>
              </p:cNvPr>
              <p:cNvSpPr>
                <a:spLocks noChangeArrowheads="1"/>
              </p:cNvSpPr>
              <p:nvPr/>
            </p:nvSpPr>
            <p:spPr bwMode="auto">
              <a:xfrm>
                <a:off x="674" y="638"/>
                <a:ext cx="511" cy="73"/>
              </a:xfrm>
              <a:prstGeom prst="roundRect">
                <a:avLst>
                  <a:gd name="adj" fmla="val 16667"/>
                </a:avLst>
              </a:prstGeom>
              <a:solidFill>
                <a:srgbClr val="D9D9D9"/>
              </a:solidFill>
              <a:ln w="25560" cap="flat">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3328" name="Rectangle 16">
                <a:extLst>
                  <a:ext uri="{FF2B5EF4-FFF2-40B4-BE49-F238E27FC236}">
                    <a16:creationId xmlns:a16="http://schemas.microsoft.com/office/drawing/2014/main" id="{9810723C-3EF6-446E-94CE-8A209270DEC7}"/>
                  </a:ext>
                </a:extLst>
              </p:cNvPr>
              <p:cNvSpPr>
                <a:spLocks noChangeArrowheads="1"/>
              </p:cNvSpPr>
              <p:nvPr/>
            </p:nvSpPr>
            <p:spPr bwMode="auto">
              <a:xfrm>
                <a:off x="677" y="642"/>
                <a:ext cx="503" cy="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3280" tIns="53280" rIns="53280" bIns="532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ea typeface="Microsoft YaHei" panose="020B0503020204020204" pitchFamily="34" charset="-122"/>
                  </a:defRPr>
                </a:lvl9pPr>
              </a:lstStyle>
              <a:p>
                <a:pPr algn="ctr">
                  <a:lnSpc>
                    <a:spcPct val="90000"/>
                  </a:lnSpc>
                  <a:spcAft>
                    <a:spcPts val="638"/>
                  </a:spcAft>
                  <a:buClrTx/>
                  <a:buFontTx/>
                  <a:buNone/>
                </a:pPr>
                <a:r>
                  <a:rPr lang="de-DE" altLang="de-DE" sz="2000" b="1">
                    <a:latin typeface="Calibri" panose="020F0502020204030204" pitchFamily="34" charset="0"/>
                  </a:rPr>
                  <a:t>Schulbereitschaft</a:t>
                </a:r>
              </a:p>
            </p:txBody>
          </p:sp>
        </p:grpSp>
      </p:gr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de-DE"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de-DE"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de-DE"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de-DE"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de-DE"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de-DE"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1359</Words>
  <Application>Microsoft Office PowerPoint</Application>
  <PresentationFormat>Bildschirmpräsentation (4:3)</PresentationFormat>
  <Paragraphs>203</Paragraphs>
  <Slides>26</Slides>
  <Notes>25</Notes>
  <HiddenSlides>1</HiddenSlides>
  <MMClips>0</MMClips>
  <ScaleCrop>false</ScaleCrop>
  <HeadingPairs>
    <vt:vector size="6" baseType="variant">
      <vt:variant>
        <vt:lpstr>Verwendete Schriftarten</vt:lpstr>
      </vt:variant>
      <vt:variant>
        <vt:i4>8</vt:i4>
      </vt:variant>
      <vt:variant>
        <vt:lpstr>Design</vt:lpstr>
      </vt:variant>
      <vt:variant>
        <vt:i4>3</vt:i4>
      </vt:variant>
      <vt:variant>
        <vt:lpstr>Folientitel</vt:lpstr>
      </vt:variant>
      <vt:variant>
        <vt:i4>26</vt:i4>
      </vt:variant>
    </vt:vector>
  </HeadingPairs>
  <TitlesOfParts>
    <vt:vector size="37" baseType="lpstr">
      <vt:lpstr>Microsoft YaHei</vt:lpstr>
      <vt:lpstr>Arial</vt:lpstr>
      <vt:lpstr>Calibri</vt:lpstr>
      <vt:lpstr>Courier New</vt:lpstr>
      <vt:lpstr>Lucida Sans Unicode</vt:lpstr>
      <vt:lpstr>Times New Roman</vt:lpstr>
      <vt:lpstr>Wingdings</vt:lpstr>
      <vt:lpstr>Wingdings 3</vt:lpstr>
      <vt:lpstr>Office</vt:lpstr>
      <vt:lpstr>Office</vt:lpstr>
      <vt:lpstr>Office</vt:lpstr>
      <vt:lpstr>Inhalt der Präsentation</vt:lpstr>
      <vt:lpstr>Ihr Kind auf dem Weg zum Schulkind               </vt:lpstr>
      <vt:lpstr> Allgemeines zur  Schulbereitschaft</vt:lpstr>
      <vt:lpstr>Bereiche der Schulbereitschaft</vt:lpstr>
      <vt:lpstr> Was benötigt Ihr Kind für die Schule? </vt:lpstr>
      <vt:lpstr>Beispiele zur Umsetzung im Familienalltag*:</vt:lpstr>
      <vt:lpstr> Was benötigt Ihr Kind für die Schule? </vt:lpstr>
      <vt:lpstr>Beispiele zur Umsetzung im Familienalltag*:</vt:lpstr>
      <vt:lpstr> Was benötigt Ihr Kind für die Schule? </vt:lpstr>
      <vt:lpstr>Beispiele zur Umsetzung im Familienalltag*:</vt:lpstr>
      <vt:lpstr>Was benötigt Ihr Kind für die Schule? </vt:lpstr>
      <vt:lpstr>Beispiele zur Umsetzung im Familienalltag:</vt:lpstr>
      <vt:lpstr>-  Naturerlebnisse, Besuch kultureller Einrichtungen  -  Puzzle  -  Socken sortieren, nach Besitzern sortieren, abzählen   -  Bauklötze nach Größe und Farbe sortieren  -  Entfernungen schätzen („Wie viele Schritte bis …“)  -  Treppenstufen zählen („1 Schritt vor – 1 Zahl weiter“, Gefühl für Mengen: 3,12,20        Stufen), rückwärts zählen  -   Würfelspiel: Erfassen der Würfelaugen auf einen Blick </vt:lpstr>
      <vt:lpstr>Elternratgeber Gesundheitsamt https://www.lrakn.de/site/lrakn/get/params_E-454471494/2050039/Elternratgeber%202019-2020..pdf</vt:lpstr>
      <vt:lpstr>PowerPoint-Präsentation</vt:lpstr>
      <vt:lpstr>PowerPoint-Präsentation</vt:lpstr>
      <vt:lpstr>PowerPoint-Präsentation</vt:lpstr>
      <vt:lpstr>PowerPoint-Präsentation</vt:lpstr>
      <vt:lpstr>Vorstellung der Schule/Schulkonzept  </vt:lpstr>
      <vt:lpstr>Bewegung in der Schule entspricht dem natürlichen Bewegungsdrang unserer Schüler und fördert gleichzeitig die körperliche und geistige Entwicklung der Kinder. Aus diesem Grund gibt es an unserer Schule viele bewusst gestaltete Gelegenheiten, die Kinder in Bewegung zu bringen.  Durch die zunehmende Wissensfülle unserer heutigen Welt ist es zwingend, Schülerinnen und Schüler an exemplarisches und selbstbestimmtes Lernen heranzuführen und ihnen die nötige Methodenkompetenz zu vermitteln, um sich in der immer komplexer werdenden Welt zurechtzufinden und neue Lernfelder zu erschließen.  Eine enge Zusammenarbeit mit den Eltern gehört zum schulischen Konzept.  Die Erwachsenen leben den Kindern gegenseitige Wertschätzung und einen respektvollen Umgang vor.</vt:lpstr>
      <vt:lpstr>PowerPoint-Präsentation</vt:lpstr>
      <vt:lpstr>Die ersten Wochen in der Grundschule (Stundenplan, etc.)  Die Einschulung findet vorraussichtlich am 11. September nachmittags statt.  Gottesdienst mit anschließender Feier in der Turnhalle.                                                                                                  Am darauffolgenden Tag beginnt der Unterricht nach Stundenplan:      </vt:lpstr>
      <vt:lpstr>PowerPoint-Präsentation</vt:lpstr>
      <vt:lpstr>PowerPoint-Präsentation</vt:lpstr>
      <vt:lpstr>Informationen zur Kernzeit/ zur Ganztagsbetreuung</vt:lpstr>
      <vt:lpstr>Termine rund um die Einschulung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Inhalt der Präsentation</dc:title>
  <dc:creator>Ruopp, Heidrun</dc:creator>
  <cp:lastModifiedBy>Ruopp, Heidrun</cp:lastModifiedBy>
  <cp:revision>33</cp:revision>
  <cp:lastPrinted>1601-01-01T00:00:00Z</cp:lastPrinted>
  <dcterms:created xsi:type="dcterms:W3CDTF">1601-01-01T00:00:00Z</dcterms:created>
  <dcterms:modified xsi:type="dcterms:W3CDTF">2024-02-13T15:10:42Z</dcterms:modified>
</cp:coreProperties>
</file>